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73" r:id="rId6"/>
    <p:sldId id="274" r:id="rId7"/>
    <p:sldId id="275"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B6EAE7-119C-4CD8-AA65-C7F4C627B3A1}" v="314" dt="2022-07-14T11:17:55.7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A5B6EAE7-119C-4CD8-AA65-C7F4C627B3A1}"/>
    <pc:docChg chg="addSld delSld modSld sldOrd">
      <pc:chgData name="juned shah" userId="f07c624b5dd8b873" providerId="Windows Live" clId="Web-{A5B6EAE7-119C-4CD8-AA65-C7F4C627B3A1}" dt="2022-07-14T11:17:55.733" v="260" actId="14100"/>
      <pc:docMkLst>
        <pc:docMk/>
      </pc:docMkLst>
      <pc:sldChg chg="modSp">
        <pc:chgData name="juned shah" userId="f07c624b5dd8b873" providerId="Windows Live" clId="Web-{A5B6EAE7-119C-4CD8-AA65-C7F4C627B3A1}" dt="2022-07-14T10:43:11.690" v="5" actId="20577"/>
        <pc:sldMkLst>
          <pc:docMk/>
          <pc:sldMk cId="3879346322" sldId="256"/>
        </pc:sldMkLst>
        <pc:spChg chg="mod">
          <ac:chgData name="juned shah" userId="f07c624b5dd8b873" providerId="Windows Live" clId="Web-{A5B6EAE7-119C-4CD8-AA65-C7F4C627B3A1}" dt="2022-07-14T10:43:06.971" v="4" actId="20577"/>
          <ac:spMkLst>
            <pc:docMk/>
            <pc:sldMk cId="3879346322" sldId="256"/>
            <ac:spMk id="2" creationId="{00000000-0000-0000-0000-000000000000}"/>
          </ac:spMkLst>
        </pc:spChg>
        <pc:spChg chg="mod">
          <ac:chgData name="juned shah" userId="f07c624b5dd8b873" providerId="Windows Live" clId="Web-{A5B6EAE7-119C-4CD8-AA65-C7F4C627B3A1}" dt="2022-07-14T10:43:11.690" v="5" actId="20577"/>
          <ac:spMkLst>
            <pc:docMk/>
            <pc:sldMk cId="3879346322" sldId="256"/>
            <ac:spMk id="3" creationId="{00000000-0000-0000-0000-000000000000}"/>
          </ac:spMkLst>
        </pc:spChg>
      </pc:sldChg>
      <pc:sldChg chg="modSp new">
        <pc:chgData name="juned shah" userId="f07c624b5dd8b873" providerId="Windows Live" clId="Web-{A5B6EAE7-119C-4CD8-AA65-C7F4C627B3A1}" dt="2022-07-14T10:43:37.957" v="12" actId="20577"/>
        <pc:sldMkLst>
          <pc:docMk/>
          <pc:sldMk cId="4287954221" sldId="257"/>
        </pc:sldMkLst>
        <pc:spChg chg="mod">
          <ac:chgData name="juned shah" userId="f07c624b5dd8b873" providerId="Windows Live" clId="Web-{A5B6EAE7-119C-4CD8-AA65-C7F4C627B3A1}" dt="2022-07-14T10:43:29.050" v="9" actId="20577"/>
          <ac:spMkLst>
            <pc:docMk/>
            <pc:sldMk cId="4287954221" sldId="257"/>
            <ac:spMk id="2" creationId="{B247389C-21DC-A0FB-CD8C-410022E220AE}"/>
          </ac:spMkLst>
        </pc:spChg>
        <pc:spChg chg="mod">
          <ac:chgData name="juned shah" userId="f07c624b5dd8b873" providerId="Windows Live" clId="Web-{A5B6EAE7-119C-4CD8-AA65-C7F4C627B3A1}" dt="2022-07-14T10:43:37.957" v="12" actId="20577"/>
          <ac:spMkLst>
            <pc:docMk/>
            <pc:sldMk cId="4287954221" sldId="257"/>
            <ac:spMk id="3" creationId="{451FF99A-39FC-4335-2F3A-C9240BBCF4B1}"/>
          </ac:spMkLst>
        </pc:spChg>
      </pc:sldChg>
      <pc:sldChg chg="modSp new">
        <pc:chgData name="juned shah" userId="f07c624b5dd8b873" providerId="Windows Live" clId="Web-{A5B6EAE7-119C-4CD8-AA65-C7F4C627B3A1}" dt="2022-07-14T11:00:12.867" v="46" actId="20577"/>
        <pc:sldMkLst>
          <pc:docMk/>
          <pc:sldMk cId="2054415750" sldId="258"/>
        </pc:sldMkLst>
        <pc:spChg chg="mod">
          <ac:chgData name="juned shah" userId="f07c624b5dd8b873" providerId="Windows Live" clId="Web-{A5B6EAE7-119C-4CD8-AA65-C7F4C627B3A1}" dt="2022-07-14T10:59:45.601" v="40" actId="20577"/>
          <ac:spMkLst>
            <pc:docMk/>
            <pc:sldMk cId="2054415750" sldId="258"/>
            <ac:spMk id="2" creationId="{4F264A8B-C6FD-796B-2357-46A90F428939}"/>
          </ac:spMkLst>
        </pc:spChg>
        <pc:spChg chg="mod">
          <ac:chgData name="juned shah" userId="f07c624b5dd8b873" providerId="Windows Live" clId="Web-{A5B6EAE7-119C-4CD8-AA65-C7F4C627B3A1}" dt="2022-07-14T11:00:12.867" v="46" actId="20577"/>
          <ac:spMkLst>
            <pc:docMk/>
            <pc:sldMk cId="2054415750" sldId="258"/>
            <ac:spMk id="3" creationId="{30835CAD-8CB3-8B66-60C6-1F482D46F84D}"/>
          </ac:spMkLst>
        </pc:spChg>
      </pc:sldChg>
      <pc:sldChg chg="addSp modSp new mod setBg">
        <pc:chgData name="juned shah" userId="f07c624b5dd8b873" providerId="Windows Live" clId="Web-{A5B6EAE7-119C-4CD8-AA65-C7F4C627B3A1}" dt="2022-07-14T11:05:55.005" v="85" actId="14100"/>
        <pc:sldMkLst>
          <pc:docMk/>
          <pc:sldMk cId="3176303400" sldId="259"/>
        </pc:sldMkLst>
        <pc:spChg chg="add mod">
          <ac:chgData name="juned shah" userId="f07c624b5dd8b873" providerId="Windows Live" clId="Web-{A5B6EAE7-119C-4CD8-AA65-C7F4C627B3A1}" dt="2022-07-14T11:05:47.739" v="84" actId="20577"/>
          <ac:spMkLst>
            <pc:docMk/>
            <pc:sldMk cId="3176303400" sldId="259"/>
            <ac:spMk id="2" creationId="{102C7537-690B-8F35-BC05-8CB127A02322}"/>
          </ac:spMkLst>
        </pc:spChg>
        <pc:spChg chg="add">
          <ac:chgData name="juned shah" userId="f07c624b5dd8b873" providerId="Windows Live" clId="Web-{A5B6EAE7-119C-4CD8-AA65-C7F4C627B3A1}" dt="2022-07-14T11:05:36.144" v="76"/>
          <ac:spMkLst>
            <pc:docMk/>
            <pc:sldMk cId="3176303400" sldId="259"/>
            <ac:spMk id="8" creationId="{7049A7D3-684C-4C59-A4B6-7B308A6AD34D}"/>
          </ac:spMkLst>
        </pc:spChg>
        <pc:spChg chg="add">
          <ac:chgData name="juned shah" userId="f07c624b5dd8b873" providerId="Windows Live" clId="Web-{A5B6EAE7-119C-4CD8-AA65-C7F4C627B3A1}" dt="2022-07-14T11:05:36.144" v="76"/>
          <ac:spMkLst>
            <pc:docMk/>
            <pc:sldMk cId="3176303400" sldId="259"/>
            <ac:spMk id="10" creationId="{D7B1087B-C592-40E7-B532-60B453A2FE6A}"/>
          </ac:spMkLst>
        </pc:spChg>
        <pc:spChg chg="add">
          <ac:chgData name="juned shah" userId="f07c624b5dd8b873" providerId="Windows Live" clId="Web-{A5B6EAE7-119C-4CD8-AA65-C7F4C627B3A1}" dt="2022-07-14T11:05:36.144" v="76"/>
          <ac:spMkLst>
            <pc:docMk/>
            <pc:sldMk cId="3176303400" sldId="259"/>
            <ac:spMk id="12" creationId="{14AE7447-E8F8-4A0F-9E3D-94842BFF886E}"/>
          </ac:spMkLst>
        </pc:spChg>
        <pc:spChg chg="add">
          <ac:chgData name="juned shah" userId="f07c624b5dd8b873" providerId="Windows Live" clId="Web-{A5B6EAE7-119C-4CD8-AA65-C7F4C627B3A1}" dt="2022-07-14T11:05:36.144" v="76"/>
          <ac:spMkLst>
            <pc:docMk/>
            <pc:sldMk cId="3176303400" sldId="259"/>
            <ac:spMk id="18" creationId="{0680B5D0-24EC-465A-A0E6-C4DF951E0043}"/>
          </ac:spMkLst>
        </pc:spChg>
        <pc:spChg chg="add">
          <ac:chgData name="juned shah" userId="f07c624b5dd8b873" providerId="Windows Live" clId="Web-{A5B6EAE7-119C-4CD8-AA65-C7F4C627B3A1}" dt="2022-07-14T11:05:36.144" v="76"/>
          <ac:spMkLst>
            <pc:docMk/>
            <pc:sldMk cId="3176303400" sldId="259"/>
            <ac:spMk id="20" creationId="{30BF1B50-A83E-4ED6-A2AA-C943C1F89F85}"/>
          </ac:spMkLst>
        </pc:spChg>
        <pc:spChg chg="add">
          <ac:chgData name="juned shah" userId="f07c624b5dd8b873" providerId="Windows Live" clId="Web-{A5B6EAE7-119C-4CD8-AA65-C7F4C627B3A1}" dt="2022-07-14T11:05:36.144" v="76"/>
          <ac:spMkLst>
            <pc:docMk/>
            <pc:sldMk cId="3176303400" sldId="259"/>
            <ac:spMk id="22" creationId="{1F31E8B2-210B-4B90-83BB-3B180732EF38}"/>
          </ac:spMkLst>
        </pc:spChg>
        <pc:spChg chg="add">
          <ac:chgData name="juned shah" userId="f07c624b5dd8b873" providerId="Windows Live" clId="Web-{A5B6EAE7-119C-4CD8-AA65-C7F4C627B3A1}" dt="2022-07-14T11:05:36.144" v="76"/>
          <ac:spMkLst>
            <pc:docMk/>
            <pc:sldMk cId="3176303400" sldId="259"/>
            <ac:spMk id="24" creationId="{6B387409-2B98-40F8-A65F-EF7CF989512F}"/>
          </ac:spMkLst>
        </pc:spChg>
        <pc:grpChg chg="add">
          <ac:chgData name="juned shah" userId="f07c624b5dd8b873" providerId="Windows Live" clId="Web-{A5B6EAE7-119C-4CD8-AA65-C7F4C627B3A1}" dt="2022-07-14T11:05:36.144" v="76"/>
          <ac:grpSpMkLst>
            <pc:docMk/>
            <pc:sldMk cId="3176303400" sldId="259"/>
            <ac:grpSpMk id="14" creationId="{85981F80-69EE-4E2B-82A8-47FDFD7720AC}"/>
          </ac:grpSpMkLst>
        </pc:grpChg>
        <pc:grpChg chg="add">
          <ac:chgData name="juned shah" userId="f07c624b5dd8b873" providerId="Windows Live" clId="Web-{A5B6EAE7-119C-4CD8-AA65-C7F4C627B3A1}" dt="2022-07-14T11:05:36.144" v="76"/>
          <ac:grpSpMkLst>
            <pc:docMk/>
            <pc:sldMk cId="3176303400" sldId="259"/>
            <ac:grpSpMk id="26" creationId="{C9E5F284-A588-4AE7-A36D-1C93E4FD0241}"/>
          </ac:grpSpMkLst>
        </pc:grpChg>
        <pc:picChg chg="add mod">
          <ac:chgData name="juned shah" userId="f07c624b5dd8b873" providerId="Windows Live" clId="Web-{A5B6EAE7-119C-4CD8-AA65-C7F4C627B3A1}" dt="2022-07-14T11:05:55.005" v="85" actId="14100"/>
          <ac:picMkLst>
            <pc:docMk/>
            <pc:sldMk cId="3176303400" sldId="259"/>
            <ac:picMk id="3" creationId="{DCA0BE9E-2B70-470A-AB3D-9C8899832444}"/>
          </ac:picMkLst>
        </pc:picChg>
      </pc:sldChg>
      <pc:sldChg chg="addSp modSp new mod setBg setClrOvrMap">
        <pc:chgData name="juned shah" userId="f07c624b5dd8b873" providerId="Windows Live" clId="Web-{A5B6EAE7-119C-4CD8-AA65-C7F4C627B3A1}" dt="2022-07-14T11:07:09.413" v="97" actId="14100"/>
        <pc:sldMkLst>
          <pc:docMk/>
          <pc:sldMk cId="1569652230" sldId="260"/>
        </pc:sldMkLst>
        <pc:spChg chg="add mod ord">
          <ac:chgData name="juned shah" userId="f07c624b5dd8b873" providerId="Windows Live" clId="Web-{A5B6EAE7-119C-4CD8-AA65-C7F4C627B3A1}" dt="2022-07-14T11:06:53.725" v="94"/>
          <ac:spMkLst>
            <pc:docMk/>
            <pc:sldMk cId="1569652230" sldId="260"/>
            <ac:spMk id="2" creationId="{4A74E95B-A7D8-4379-76BC-FD67C13E75E2}"/>
          </ac:spMkLst>
        </pc:spChg>
        <pc:spChg chg="add">
          <ac:chgData name="juned shah" userId="f07c624b5dd8b873" providerId="Windows Live" clId="Web-{A5B6EAE7-119C-4CD8-AA65-C7F4C627B3A1}" dt="2022-07-14T11:06:53.725" v="94"/>
          <ac:spMkLst>
            <pc:docMk/>
            <pc:sldMk cId="1569652230" sldId="260"/>
            <ac:spMk id="8" creationId="{3E9FBC8E-8666-4442-8D7D-B250510CD44D}"/>
          </ac:spMkLst>
        </pc:spChg>
        <pc:picChg chg="add mod">
          <ac:chgData name="juned shah" userId="f07c624b5dd8b873" providerId="Windows Live" clId="Web-{A5B6EAE7-119C-4CD8-AA65-C7F4C627B3A1}" dt="2022-07-14T11:07:09.413" v="97" actId="14100"/>
          <ac:picMkLst>
            <pc:docMk/>
            <pc:sldMk cId="1569652230" sldId="260"/>
            <ac:picMk id="3" creationId="{0E6ADF81-BFFB-E217-7A36-D0FA693DCEDD}"/>
          </ac:picMkLst>
        </pc:picChg>
      </pc:sldChg>
      <pc:sldChg chg="addSp new del">
        <pc:chgData name="juned shah" userId="f07c624b5dd8b873" providerId="Windows Live" clId="Web-{A5B6EAE7-119C-4CD8-AA65-C7F4C627B3A1}" dt="2022-07-14T11:06:41.694" v="89"/>
        <pc:sldMkLst>
          <pc:docMk/>
          <pc:sldMk cId="1854124540" sldId="260"/>
        </pc:sldMkLst>
        <pc:spChg chg="add">
          <ac:chgData name="juned shah" userId="f07c624b5dd8b873" providerId="Windows Live" clId="Web-{A5B6EAE7-119C-4CD8-AA65-C7F4C627B3A1}" dt="2022-07-14T11:06:31.318" v="87"/>
          <ac:spMkLst>
            <pc:docMk/>
            <pc:sldMk cId="1854124540" sldId="260"/>
            <ac:spMk id="2" creationId="{8E6FF03C-7D3A-EE79-15AB-8E7C66FED960}"/>
          </ac:spMkLst>
        </pc:spChg>
        <pc:spChg chg="add">
          <ac:chgData name="juned shah" userId="f07c624b5dd8b873" providerId="Windows Live" clId="Web-{A5B6EAE7-119C-4CD8-AA65-C7F4C627B3A1}" dt="2022-07-14T11:06:35.272" v="88"/>
          <ac:spMkLst>
            <pc:docMk/>
            <pc:sldMk cId="1854124540" sldId="260"/>
            <ac:spMk id="3" creationId="{592FFFFF-1555-F3F7-9C42-62771D67C008}"/>
          </ac:spMkLst>
        </pc:spChg>
      </pc:sldChg>
      <pc:sldChg chg="addSp modSp new mod setBg">
        <pc:chgData name="juned shah" userId="f07c624b5dd8b873" providerId="Windows Live" clId="Web-{A5B6EAE7-119C-4CD8-AA65-C7F4C627B3A1}" dt="2022-07-14T11:07:35.680" v="105"/>
        <pc:sldMkLst>
          <pc:docMk/>
          <pc:sldMk cId="1193363035" sldId="261"/>
        </pc:sldMkLst>
        <pc:spChg chg="add mod ord">
          <ac:chgData name="juned shah" userId="f07c624b5dd8b873" providerId="Windows Live" clId="Web-{A5B6EAE7-119C-4CD8-AA65-C7F4C627B3A1}" dt="2022-07-14T11:07:35.680" v="105"/>
          <ac:spMkLst>
            <pc:docMk/>
            <pc:sldMk cId="1193363035" sldId="261"/>
            <ac:spMk id="2" creationId="{5A24FD1E-7D7E-54B2-62E8-4446913F64F8}"/>
          </ac:spMkLst>
        </pc:spChg>
        <pc:spChg chg="add">
          <ac:chgData name="juned shah" userId="f07c624b5dd8b873" providerId="Windows Live" clId="Web-{A5B6EAE7-119C-4CD8-AA65-C7F4C627B3A1}" dt="2022-07-14T11:07:35.680" v="105"/>
          <ac:spMkLst>
            <pc:docMk/>
            <pc:sldMk cId="1193363035" sldId="261"/>
            <ac:spMk id="8" creationId="{9C5EC292-991E-4C8F-9F55-D72971A4BB9C}"/>
          </ac:spMkLst>
        </pc:spChg>
        <pc:spChg chg="add">
          <ac:chgData name="juned shah" userId="f07c624b5dd8b873" providerId="Windows Live" clId="Web-{A5B6EAE7-119C-4CD8-AA65-C7F4C627B3A1}" dt="2022-07-14T11:07:35.680" v="105"/>
          <ac:spMkLst>
            <pc:docMk/>
            <pc:sldMk cId="1193363035" sldId="261"/>
            <ac:spMk id="10" creationId="{F90B7573-D2CD-4589-B099-E8254726ACC0}"/>
          </ac:spMkLst>
        </pc:spChg>
        <pc:spChg chg="add">
          <ac:chgData name="juned shah" userId="f07c624b5dd8b873" providerId="Windows Live" clId="Web-{A5B6EAE7-119C-4CD8-AA65-C7F4C627B3A1}" dt="2022-07-14T11:07:35.680" v="105"/>
          <ac:spMkLst>
            <pc:docMk/>
            <pc:sldMk cId="1193363035" sldId="261"/>
            <ac:spMk id="12" creationId="{C26A041F-C32D-4E9C-AD9A-6F8F9710D957}"/>
          </ac:spMkLst>
        </pc:spChg>
        <pc:picChg chg="add mod">
          <ac:chgData name="juned shah" userId="f07c624b5dd8b873" providerId="Windows Live" clId="Web-{A5B6EAE7-119C-4CD8-AA65-C7F4C627B3A1}" dt="2022-07-14T11:07:35.680" v="105"/>
          <ac:picMkLst>
            <pc:docMk/>
            <pc:sldMk cId="1193363035" sldId="261"/>
            <ac:picMk id="3" creationId="{63966AD2-9478-C59E-F938-53A1757EE270}"/>
          </ac:picMkLst>
        </pc:picChg>
      </pc:sldChg>
      <pc:sldChg chg="addSp modSp new mod setBg setClrOvrMap">
        <pc:chgData name="juned shah" userId="f07c624b5dd8b873" providerId="Windows Live" clId="Web-{A5B6EAE7-119C-4CD8-AA65-C7F4C627B3A1}" dt="2022-07-14T11:07:57.634" v="110"/>
        <pc:sldMkLst>
          <pc:docMk/>
          <pc:sldMk cId="344021457" sldId="262"/>
        </pc:sldMkLst>
        <pc:spChg chg="add mod ord">
          <ac:chgData name="juned shah" userId="f07c624b5dd8b873" providerId="Windows Live" clId="Web-{A5B6EAE7-119C-4CD8-AA65-C7F4C627B3A1}" dt="2022-07-14T11:07:57.634" v="110"/>
          <ac:spMkLst>
            <pc:docMk/>
            <pc:sldMk cId="344021457" sldId="262"/>
            <ac:spMk id="2" creationId="{874AD1CB-24FE-376C-AEA7-20945523E9F4}"/>
          </ac:spMkLst>
        </pc:spChg>
        <pc:spChg chg="add">
          <ac:chgData name="juned shah" userId="f07c624b5dd8b873" providerId="Windows Live" clId="Web-{A5B6EAE7-119C-4CD8-AA65-C7F4C627B3A1}" dt="2022-07-14T11:07:57.634" v="110"/>
          <ac:spMkLst>
            <pc:docMk/>
            <pc:sldMk cId="344021457" sldId="262"/>
            <ac:spMk id="8" creationId="{3E9FBC8E-8666-4442-8D7D-B250510CD44D}"/>
          </ac:spMkLst>
        </pc:spChg>
        <pc:picChg chg="add mod">
          <ac:chgData name="juned shah" userId="f07c624b5dd8b873" providerId="Windows Live" clId="Web-{A5B6EAE7-119C-4CD8-AA65-C7F4C627B3A1}" dt="2022-07-14T11:07:57.634" v="110"/>
          <ac:picMkLst>
            <pc:docMk/>
            <pc:sldMk cId="344021457" sldId="262"/>
            <ac:picMk id="3" creationId="{6B598E2A-2194-E281-B3A7-ECF9DB9CBA1C}"/>
          </ac:picMkLst>
        </pc:picChg>
      </pc:sldChg>
      <pc:sldChg chg="addSp modSp new mod setBg setClrOvrMap">
        <pc:chgData name="juned shah" userId="f07c624b5dd8b873" providerId="Windows Live" clId="Web-{A5B6EAE7-119C-4CD8-AA65-C7F4C627B3A1}" dt="2022-07-14T11:08:21.041" v="116"/>
        <pc:sldMkLst>
          <pc:docMk/>
          <pc:sldMk cId="458642312" sldId="263"/>
        </pc:sldMkLst>
        <pc:spChg chg="add mod ord">
          <ac:chgData name="juned shah" userId="f07c624b5dd8b873" providerId="Windows Live" clId="Web-{A5B6EAE7-119C-4CD8-AA65-C7F4C627B3A1}" dt="2022-07-14T11:08:21.041" v="116"/>
          <ac:spMkLst>
            <pc:docMk/>
            <pc:sldMk cId="458642312" sldId="263"/>
            <ac:spMk id="2" creationId="{914B926D-397B-3874-95CC-0E656EFE3EB7}"/>
          </ac:spMkLst>
        </pc:spChg>
        <pc:spChg chg="add">
          <ac:chgData name="juned shah" userId="f07c624b5dd8b873" providerId="Windows Live" clId="Web-{A5B6EAE7-119C-4CD8-AA65-C7F4C627B3A1}" dt="2022-07-14T11:08:21.041" v="116"/>
          <ac:spMkLst>
            <pc:docMk/>
            <pc:sldMk cId="458642312" sldId="263"/>
            <ac:spMk id="8" creationId="{3E9FBC8E-8666-4442-8D7D-B250510CD44D}"/>
          </ac:spMkLst>
        </pc:spChg>
        <pc:picChg chg="add mod">
          <ac:chgData name="juned shah" userId="f07c624b5dd8b873" providerId="Windows Live" clId="Web-{A5B6EAE7-119C-4CD8-AA65-C7F4C627B3A1}" dt="2022-07-14T11:08:21.041" v="116"/>
          <ac:picMkLst>
            <pc:docMk/>
            <pc:sldMk cId="458642312" sldId="263"/>
            <ac:picMk id="3" creationId="{F0656973-4271-E542-FC09-8A62958406FB}"/>
          </ac:picMkLst>
        </pc:picChg>
      </pc:sldChg>
      <pc:sldChg chg="addSp modSp new mod setBg setClrOvrMap">
        <pc:chgData name="juned shah" userId="f07c624b5dd8b873" providerId="Windows Live" clId="Web-{A5B6EAE7-119C-4CD8-AA65-C7F4C627B3A1}" dt="2022-07-14T11:08:40.089" v="121"/>
        <pc:sldMkLst>
          <pc:docMk/>
          <pc:sldMk cId="3358610024" sldId="264"/>
        </pc:sldMkLst>
        <pc:spChg chg="add mod ord">
          <ac:chgData name="juned shah" userId="f07c624b5dd8b873" providerId="Windows Live" clId="Web-{A5B6EAE7-119C-4CD8-AA65-C7F4C627B3A1}" dt="2022-07-14T11:08:40.089" v="121"/>
          <ac:spMkLst>
            <pc:docMk/>
            <pc:sldMk cId="3358610024" sldId="264"/>
            <ac:spMk id="2" creationId="{5EE1B360-3BBE-83DA-45EB-87BAB9B2B9E9}"/>
          </ac:spMkLst>
        </pc:spChg>
        <pc:spChg chg="add">
          <ac:chgData name="juned shah" userId="f07c624b5dd8b873" providerId="Windows Live" clId="Web-{A5B6EAE7-119C-4CD8-AA65-C7F4C627B3A1}" dt="2022-07-14T11:08:40.089" v="121"/>
          <ac:spMkLst>
            <pc:docMk/>
            <pc:sldMk cId="3358610024" sldId="264"/>
            <ac:spMk id="8" creationId="{3E9FBC8E-8666-4442-8D7D-B250510CD44D}"/>
          </ac:spMkLst>
        </pc:spChg>
        <pc:picChg chg="add mod">
          <ac:chgData name="juned shah" userId="f07c624b5dd8b873" providerId="Windows Live" clId="Web-{A5B6EAE7-119C-4CD8-AA65-C7F4C627B3A1}" dt="2022-07-14T11:08:40.089" v="121"/>
          <ac:picMkLst>
            <pc:docMk/>
            <pc:sldMk cId="3358610024" sldId="264"/>
            <ac:picMk id="3" creationId="{89FC55DE-BCCD-14B8-7357-F747160F3048}"/>
          </ac:picMkLst>
        </pc:picChg>
      </pc:sldChg>
      <pc:sldChg chg="addSp modSp new mod setBg">
        <pc:chgData name="juned shah" userId="f07c624b5dd8b873" providerId="Windows Live" clId="Web-{A5B6EAE7-119C-4CD8-AA65-C7F4C627B3A1}" dt="2022-07-14T11:09:04.730" v="127"/>
        <pc:sldMkLst>
          <pc:docMk/>
          <pc:sldMk cId="2061704863" sldId="265"/>
        </pc:sldMkLst>
        <pc:spChg chg="add mod ord">
          <ac:chgData name="juned shah" userId="f07c624b5dd8b873" providerId="Windows Live" clId="Web-{A5B6EAE7-119C-4CD8-AA65-C7F4C627B3A1}" dt="2022-07-14T11:09:04.730" v="127"/>
          <ac:spMkLst>
            <pc:docMk/>
            <pc:sldMk cId="2061704863" sldId="265"/>
            <ac:spMk id="2" creationId="{8D9875C6-CEC6-9119-4609-2AFA5246FF54}"/>
          </ac:spMkLst>
        </pc:spChg>
        <pc:spChg chg="add">
          <ac:chgData name="juned shah" userId="f07c624b5dd8b873" providerId="Windows Live" clId="Web-{A5B6EAE7-119C-4CD8-AA65-C7F4C627B3A1}" dt="2022-07-14T11:09:04.730" v="127"/>
          <ac:spMkLst>
            <pc:docMk/>
            <pc:sldMk cId="2061704863" sldId="265"/>
            <ac:spMk id="8" creationId="{9C9664EF-0D74-4781-B4B4-646A93B50BC2}"/>
          </ac:spMkLst>
        </pc:spChg>
        <pc:spChg chg="add">
          <ac:chgData name="juned shah" userId="f07c624b5dd8b873" providerId="Windows Live" clId="Web-{A5B6EAE7-119C-4CD8-AA65-C7F4C627B3A1}" dt="2022-07-14T11:09:04.730" v="127"/>
          <ac:spMkLst>
            <pc:docMk/>
            <pc:sldMk cId="2061704863" sldId="265"/>
            <ac:spMk id="10" creationId="{854C0CC2-F056-47AD-A361-F33F5EE97696}"/>
          </ac:spMkLst>
        </pc:spChg>
        <pc:spChg chg="add">
          <ac:chgData name="juned shah" userId="f07c624b5dd8b873" providerId="Windows Live" clId="Web-{A5B6EAE7-119C-4CD8-AA65-C7F4C627B3A1}" dt="2022-07-14T11:09:04.730" v="127"/>
          <ac:spMkLst>
            <pc:docMk/>
            <pc:sldMk cId="2061704863" sldId="265"/>
            <ac:spMk id="12" creationId="{CD560C9F-7A8F-4FBA-BD3A-EB75B62E45D5}"/>
          </ac:spMkLst>
        </pc:spChg>
        <pc:picChg chg="add mod">
          <ac:chgData name="juned shah" userId="f07c624b5dd8b873" providerId="Windows Live" clId="Web-{A5B6EAE7-119C-4CD8-AA65-C7F4C627B3A1}" dt="2022-07-14T11:09:04.730" v="127"/>
          <ac:picMkLst>
            <pc:docMk/>
            <pc:sldMk cId="2061704863" sldId="265"/>
            <ac:picMk id="3" creationId="{8D5F3905-43BA-35ED-A84A-988D3420B4D7}"/>
          </ac:picMkLst>
        </pc:picChg>
      </pc:sldChg>
      <pc:sldChg chg="addSp modSp new mod setBg">
        <pc:chgData name="juned shah" userId="f07c624b5dd8b873" providerId="Windows Live" clId="Web-{A5B6EAE7-119C-4CD8-AA65-C7F4C627B3A1}" dt="2022-07-14T11:09:26.215" v="132"/>
        <pc:sldMkLst>
          <pc:docMk/>
          <pc:sldMk cId="1363351458" sldId="266"/>
        </pc:sldMkLst>
        <pc:spChg chg="add mod ord">
          <ac:chgData name="juned shah" userId="f07c624b5dd8b873" providerId="Windows Live" clId="Web-{A5B6EAE7-119C-4CD8-AA65-C7F4C627B3A1}" dt="2022-07-14T11:09:26.215" v="132"/>
          <ac:spMkLst>
            <pc:docMk/>
            <pc:sldMk cId="1363351458" sldId="266"/>
            <ac:spMk id="2" creationId="{1349FA16-285A-9334-96C1-96D58D1CC566}"/>
          </ac:spMkLst>
        </pc:spChg>
        <pc:spChg chg="add">
          <ac:chgData name="juned shah" userId="f07c624b5dd8b873" providerId="Windows Live" clId="Web-{A5B6EAE7-119C-4CD8-AA65-C7F4C627B3A1}" dt="2022-07-14T11:09:26.215" v="132"/>
          <ac:spMkLst>
            <pc:docMk/>
            <pc:sldMk cId="1363351458" sldId="266"/>
            <ac:spMk id="8" creationId="{9C9664EF-0D74-4781-B4B4-646A93B50BC2}"/>
          </ac:spMkLst>
        </pc:spChg>
        <pc:spChg chg="add">
          <ac:chgData name="juned shah" userId="f07c624b5dd8b873" providerId="Windows Live" clId="Web-{A5B6EAE7-119C-4CD8-AA65-C7F4C627B3A1}" dt="2022-07-14T11:09:26.215" v="132"/>
          <ac:spMkLst>
            <pc:docMk/>
            <pc:sldMk cId="1363351458" sldId="266"/>
            <ac:spMk id="10" creationId="{854C0CC2-F056-47AD-A361-F33F5EE97696}"/>
          </ac:spMkLst>
        </pc:spChg>
        <pc:spChg chg="add">
          <ac:chgData name="juned shah" userId="f07c624b5dd8b873" providerId="Windows Live" clId="Web-{A5B6EAE7-119C-4CD8-AA65-C7F4C627B3A1}" dt="2022-07-14T11:09:26.215" v="132"/>
          <ac:spMkLst>
            <pc:docMk/>
            <pc:sldMk cId="1363351458" sldId="266"/>
            <ac:spMk id="12" creationId="{CD560C9F-7A8F-4FBA-BD3A-EB75B62E45D5}"/>
          </ac:spMkLst>
        </pc:spChg>
        <pc:picChg chg="add mod">
          <ac:chgData name="juned shah" userId="f07c624b5dd8b873" providerId="Windows Live" clId="Web-{A5B6EAE7-119C-4CD8-AA65-C7F4C627B3A1}" dt="2022-07-14T11:09:26.215" v="132"/>
          <ac:picMkLst>
            <pc:docMk/>
            <pc:sldMk cId="1363351458" sldId="266"/>
            <ac:picMk id="3" creationId="{2B018DA5-03B1-2BFB-3988-409659826193}"/>
          </ac:picMkLst>
        </pc:picChg>
      </pc:sldChg>
      <pc:sldChg chg="addSp modSp new mod setBg setClrOvrMap">
        <pc:chgData name="juned shah" userId="f07c624b5dd8b873" providerId="Windows Live" clId="Web-{A5B6EAE7-119C-4CD8-AA65-C7F4C627B3A1}" dt="2022-07-14T11:09:48.794" v="137"/>
        <pc:sldMkLst>
          <pc:docMk/>
          <pc:sldMk cId="1180656521" sldId="267"/>
        </pc:sldMkLst>
        <pc:spChg chg="add mod ord">
          <ac:chgData name="juned shah" userId="f07c624b5dd8b873" providerId="Windows Live" clId="Web-{A5B6EAE7-119C-4CD8-AA65-C7F4C627B3A1}" dt="2022-07-14T11:09:48.794" v="137"/>
          <ac:spMkLst>
            <pc:docMk/>
            <pc:sldMk cId="1180656521" sldId="267"/>
            <ac:spMk id="2" creationId="{0ED888E0-67B7-522A-F0D3-C8BABE53EC20}"/>
          </ac:spMkLst>
        </pc:spChg>
        <pc:spChg chg="add">
          <ac:chgData name="juned shah" userId="f07c624b5dd8b873" providerId="Windows Live" clId="Web-{A5B6EAE7-119C-4CD8-AA65-C7F4C627B3A1}" dt="2022-07-14T11:09:48.794" v="137"/>
          <ac:spMkLst>
            <pc:docMk/>
            <pc:sldMk cId="1180656521" sldId="267"/>
            <ac:spMk id="8" creationId="{3E9FBC8E-8666-4442-8D7D-B250510CD44D}"/>
          </ac:spMkLst>
        </pc:spChg>
        <pc:picChg chg="add mod">
          <ac:chgData name="juned shah" userId="f07c624b5dd8b873" providerId="Windows Live" clId="Web-{A5B6EAE7-119C-4CD8-AA65-C7F4C627B3A1}" dt="2022-07-14T11:09:48.794" v="137"/>
          <ac:picMkLst>
            <pc:docMk/>
            <pc:sldMk cId="1180656521" sldId="267"/>
            <ac:picMk id="3" creationId="{0D31157F-241F-747C-D36F-0C5A01FE1106}"/>
          </ac:picMkLst>
        </pc:picChg>
      </pc:sldChg>
      <pc:sldChg chg="addSp modSp new mod setBg setClrOvrMap">
        <pc:chgData name="juned shah" userId="f07c624b5dd8b873" providerId="Windows Live" clId="Web-{A5B6EAE7-119C-4CD8-AA65-C7F4C627B3A1}" dt="2022-07-14T11:10:08.060" v="142"/>
        <pc:sldMkLst>
          <pc:docMk/>
          <pc:sldMk cId="3979344919" sldId="268"/>
        </pc:sldMkLst>
        <pc:spChg chg="add mod ord">
          <ac:chgData name="juned shah" userId="f07c624b5dd8b873" providerId="Windows Live" clId="Web-{A5B6EAE7-119C-4CD8-AA65-C7F4C627B3A1}" dt="2022-07-14T11:10:08.060" v="142"/>
          <ac:spMkLst>
            <pc:docMk/>
            <pc:sldMk cId="3979344919" sldId="268"/>
            <ac:spMk id="2" creationId="{856C26EB-4E0C-70D9-1C12-BD9960C4DE81}"/>
          </ac:spMkLst>
        </pc:spChg>
        <pc:spChg chg="add">
          <ac:chgData name="juned shah" userId="f07c624b5dd8b873" providerId="Windows Live" clId="Web-{A5B6EAE7-119C-4CD8-AA65-C7F4C627B3A1}" dt="2022-07-14T11:10:08.060" v="142"/>
          <ac:spMkLst>
            <pc:docMk/>
            <pc:sldMk cId="3979344919" sldId="268"/>
            <ac:spMk id="8" creationId="{3E9FBC8E-8666-4442-8D7D-B250510CD44D}"/>
          </ac:spMkLst>
        </pc:spChg>
        <pc:picChg chg="add mod">
          <ac:chgData name="juned shah" userId="f07c624b5dd8b873" providerId="Windows Live" clId="Web-{A5B6EAE7-119C-4CD8-AA65-C7F4C627B3A1}" dt="2022-07-14T11:10:08.060" v="142"/>
          <ac:picMkLst>
            <pc:docMk/>
            <pc:sldMk cId="3979344919" sldId="268"/>
            <ac:picMk id="3" creationId="{F697FFCA-319A-1FBF-4A75-79B6FAEF3D75}"/>
          </ac:picMkLst>
        </pc:picChg>
      </pc:sldChg>
      <pc:sldChg chg="addSp modSp new mod setBg">
        <pc:chgData name="juned shah" userId="f07c624b5dd8b873" providerId="Windows Live" clId="Web-{A5B6EAE7-119C-4CD8-AA65-C7F4C627B3A1}" dt="2022-07-14T11:10:29.046" v="147"/>
        <pc:sldMkLst>
          <pc:docMk/>
          <pc:sldMk cId="2975701747" sldId="269"/>
        </pc:sldMkLst>
        <pc:spChg chg="add mod ord">
          <ac:chgData name="juned shah" userId="f07c624b5dd8b873" providerId="Windows Live" clId="Web-{A5B6EAE7-119C-4CD8-AA65-C7F4C627B3A1}" dt="2022-07-14T11:10:29.046" v="147"/>
          <ac:spMkLst>
            <pc:docMk/>
            <pc:sldMk cId="2975701747" sldId="269"/>
            <ac:spMk id="2" creationId="{DACA0BCC-11EE-804A-3F1D-7526A926F9A8}"/>
          </ac:spMkLst>
        </pc:spChg>
        <pc:spChg chg="add">
          <ac:chgData name="juned shah" userId="f07c624b5dd8b873" providerId="Windows Live" clId="Web-{A5B6EAE7-119C-4CD8-AA65-C7F4C627B3A1}" dt="2022-07-14T11:10:29.046" v="147"/>
          <ac:spMkLst>
            <pc:docMk/>
            <pc:sldMk cId="2975701747" sldId="269"/>
            <ac:spMk id="8" creationId="{7045633D-7FA7-4D93-8E45-D385B582A1F1}"/>
          </ac:spMkLst>
        </pc:spChg>
        <pc:spChg chg="add">
          <ac:chgData name="juned shah" userId="f07c624b5dd8b873" providerId="Windows Live" clId="Web-{A5B6EAE7-119C-4CD8-AA65-C7F4C627B3A1}" dt="2022-07-14T11:10:29.046" v="147"/>
          <ac:spMkLst>
            <pc:docMk/>
            <pc:sldMk cId="2975701747" sldId="269"/>
            <ac:spMk id="10" creationId="{82532B9D-ADFC-4AEF-97D4-9FC87BB61E31}"/>
          </ac:spMkLst>
        </pc:spChg>
        <pc:picChg chg="add mod">
          <ac:chgData name="juned shah" userId="f07c624b5dd8b873" providerId="Windows Live" clId="Web-{A5B6EAE7-119C-4CD8-AA65-C7F4C627B3A1}" dt="2022-07-14T11:10:29.046" v="147"/>
          <ac:picMkLst>
            <pc:docMk/>
            <pc:sldMk cId="2975701747" sldId="269"/>
            <ac:picMk id="3" creationId="{B1E7F91C-899F-0016-E43D-8DF648A9E61E}"/>
          </ac:picMkLst>
        </pc:picChg>
      </pc:sldChg>
      <pc:sldChg chg="addSp modSp new mod setBg">
        <pc:chgData name="juned shah" userId="f07c624b5dd8b873" providerId="Windows Live" clId="Web-{A5B6EAE7-119C-4CD8-AA65-C7F4C627B3A1}" dt="2022-07-14T11:10:48.718" v="152"/>
        <pc:sldMkLst>
          <pc:docMk/>
          <pc:sldMk cId="2810777938" sldId="270"/>
        </pc:sldMkLst>
        <pc:spChg chg="add mod ord">
          <ac:chgData name="juned shah" userId="f07c624b5dd8b873" providerId="Windows Live" clId="Web-{A5B6EAE7-119C-4CD8-AA65-C7F4C627B3A1}" dt="2022-07-14T11:10:48.718" v="152"/>
          <ac:spMkLst>
            <pc:docMk/>
            <pc:sldMk cId="2810777938" sldId="270"/>
            <ac:spMk id="2" creationId="{DCD1D8B1-B64A-EECD-F13D-5B9FC912DBEA}"/>
          </ac:spMkLst>
        </pc:spChg>
        <pc:spChg chg="add">
          <ac:chgData name="juned shah" userId="f07c624b5dd8b873" providerId="Windows Live" clId="Web-{A5B6EAE7-119C-4CD8-AA65-C7F4C627B3A1}" dt="2022-07-14T11:10:48.718" v="152"/>
          <ac:spMkLst>
            <pc:docMk/>
            <pc:sldMk cId="2810777938" sldId="270"/>
            <ac:spMk id="8" creationId="{7045633D-7FA7-4D93-8E45-D385B582A1F1}"/>
          </ac:spMkLst>
        </pc:spChg>
        <pc:spChg chg="add">
          <ac:chgData name="juned shah" userId="f07c624b5dd8b873" providerId="Windows Live" clId="Web-{A5B6EAE7-119C-4CD8-AA65-C7F4C627B3A1}" dt="2022-07-14T11:10:48.718" v="152"/>
          <ac:spMkLst>
            <pc:docMk/>
            <pc:sldMk cId="2810777938" sldId="270"/>
            <ac:spMk id="10" creationId="{82532B9D-ADFC-4AEF-97D4-9FC87BB61E31}"/>
          </ac:spMkLst>
        </pc:spChg>
        <pc:picChg chg="add mod">
          <ac:chgData name="juned shah" userId="f07c624b5dd8b873" providerId="Windows Live" clId="Web-{A5B6EAE7-119C-4CD8-AA65-C7F4C627B3A1}" dt="2022-07-14T11:10:48.718" v="152"/>
          <ac:picMkLst>
            <pc:docMk/>
            <pc:sldMk cId="2810777938" sldId="270"/>
            <ac:picMk id="3" creationId="{76257C85-7DB7-F838-BFD4-DB5821ED2DDC}"/>
          </ac:picMkLst>
        </pc:picChg>
      </pc:sldChg>
      <pc:sldChg chg="addSp modSp new mod setBg">
        <pc:chgData name="juned shah" userId="f07c624b5dd8b873" providerId="Windows Live" clId="Web-{A5B6EAE7-119C-4CD8-AA65-C7F4C627B3A1}" dt="2022-07-14T11:11:09.922" v="157"/>
        <pc:sldMkLst>
          <pc:docMk/>
          <pc:sldMk cId="881715750" sldId="271"/>
        </pc:sldMkLst>
        <pc:spChg chg="add mod ord">
          <ac:chgData name="juned shah" userId="f07c624b5dd8b873" providerId="Windows Live" clId="Web-{A5B6EAE7-119C-4CD8-AA65-C7F4C627B3A1}" dt="2022-07-14T11:11:09.922" v="157"/>
          <ac:spMkLst>
            <pc:docMk/>
            <pc:sldMk cId="881715750" sldId="271"/>
            <ac:spMk id="2" creationId="{9BD495F1-A41B-5406-548E-E5A172201340}"/>
          </ac:spMkLst>
        </pc:spChg>
        <pc:spChg chg="add">
          <ac:chgData name="juned shah" userId="f07c624b5dd8b873" providerId="Windows Live" clId="Web-{A5B6EAE7-119C-4CD8-AA65-C7F4C627B3A1}" dt="2022-07-14T11:11:09.922" v="157"/>
          <ac:spMkLst>
            <pc:docMk/>
            <pc:sldMk cId="881715750" sldId="271"/>
            <ac:spMk id="8" creationId="{7045633D-7FA7-4D93-8E45-D385B582A1F1}"/>
          </ac:spMkLst>
        </pc:spChg>
        <pc:spChg chg="add">
          <ac:chgData name="juned shah" userId="f07c624b5dd8b873" providerId="Windows Live" clId="Web-{A5B6EAE7-119C-4CD8-AA65-C7F4C627B3A1}" dt="2022-07-14T11:11:09.922" v="157"/>
          <ac:spMkLst>
            <pc:docMk/>
            <pc:sldMk cId="881715750" sldId="271"/>
            <ac:spMk id="10" creationId="{82532B9D-ADFC-4AEF-97D4-9FC87BB61E31}"/>
          </ac:spMkLst>
        </pc:spChg>
        <pc:picChg chg="add mod">
          <ac:chgData name="juned shah" userId="f07c624b5dd8b873" providerId="Windows Live" clId="Web-{A5B6EAE7-119C-4CD8-AA65-C7F4C627B3A1}" dt="2022-07-14T11:11:09.922" v="157"/>
          <ac:picMkLst>
            <pc:docMk/>
            <pc:sldMk cId="881715750" sldId="271"/>
            <ac:picMk id="3" creationId="{9C2E1CF1-F9D5-7BB9-CD1A-6A82B17CD29B}"/>
          </ac:picMkLst>
        </pc:picChg>
      </pc:sldChg>
      <pc:sldChg chg="addSp modSp new mod setBg">
        <pc:chgData name="juned shah" userId="f07c624b5dd8b873" providerId="Windows Live" clId="Web-{A5B6EAE7-119C-4CD8-AA65-C7F4C627B3A1}" dt="2022-07-14T11:11:33.110" v="162"/>
        <pc:sldMkLst>
          <pc:docMk/>
          <pc:sldMk cId="391249704" sldId="272"/>
        </pc:sldMkLst>
        <pc:spChg chg="add mod ord">
          <ac:chgData name="juned shah" userId="f07c624b5dd8b873" providerId="Windows Live" clId="Web-{A5B6EAE7-119C-4CD8-AA65-C7F4C627B3A1}" dt="2022-07-14T11:11:33.110" v="162"/>
          <ac:spMkLst>
            <pc:docMk/>
            <pc:sldMk cId="391249704" sldId="272"/>
            <ac:spMk id="2" creationId="{8D8B7BA9-C056-A62B-281C-B9E84424882F}"/>
          </ac:spMkLst>
        </pc:spChg>
        <pc:spChg chg="add">
          <ac:chgData name="juned shah" userId="f07c624b5dd8b873" providerId="Windows Live" clId="Web-{A5B6EAE7-119C-4CD8-AA65-C7F4C627B3A1}" dt="2022-07-14T11:11:33.110" v="162"/>
          <ac:spMkLst>
            <pc:docMk/>
            <pc:sldMk cId="391249704" sldId="272"/>
            <ac:spMk id="8" creationId="{7045633D-7FA7-4D93-8E45-D385B582A1F1}"/>
          </ac:spMkLst>
        </pc:spChg>
        <pc:spChg chg="add">
          <ac:chgData name="juned shah" userId="f07c624b5dd8b873" providerId="Windows Live" clId="Web-{A5B6EAE7-119C-4CD8-AA65-C7F4C627B3A1}" dt="2022-07-14T11:11:33.110" v="162"/>
          <ac:spMkLst>
            <pc:docMk/>
            <pc:sldMk cId="391249704" sldId="272"/>
            <ac:spMk id="10" creationId="{82532B9D-ADFC-4AEF-97D4-9FC87BB61E31}"/>
          </ac:spMkLst>
        </pc:spChg>
        <pc:picChg chg="add mod">
          <ac:chgData name="juned shah" userId="f07c624b5dd8b873" providerId="Windows Live" clId="Web-{A5B6EAE7-119C-4CD8-AA65-C7F4C627B3A1}" dt="2022-07-14T11:11:33.110" v="162"/>
          <ac:picMkLst>
            <pc:docMk/>
            <pc:sldMk cId="391249704" sldId="272"/>
            <ac:picMk id="3" creationId="{525614CD-B5D1-2285-6C6D-6C455A03E23E}"/>
          </ac:picMkLst>
        </pc:picChg>
      </pc:sldChg>
      <pc:sldChg chg="addSp modSp new ord">
        <pc:chgData name="juned shah" userId="f07c624b5dd8b873" providerId="Windows Live" clId="Web-{A5B6EAE7-119C-4CD8-AA65-C7F4C627B3A1}" dt="2022-07-14T11:15:14.446" v="208" actId="14100"/>
        <pc:sldMkLst>
          <pc:docMk/>
          <pc:sldMk cId="883930765" sldId="273"/>
        </pc:sldMkLst>
        <pc:spChg chg="add mod">
          <ac:chgData name="juned shah" userId="f07c624b5dd8b873" providerId="Windows Live" clId="Web-{A5B6EAE7-119C-4CD8-AA65-C7F4C627B3A1}" dt="2022-07-14T11:15:14.446" v="208" actId="14100"/>
          <ac:spMkLst>
            <pc:docMk/>
            <pc:sldMk cId="883930765" sldId="273"/>
            <ac:spMk id="2" creationId="{E66C1FA0-0F4D-2641-DDBE-0788E7939EA0}"/>
          </ac:spMkLst>
        </pc:spChg>
        <pc:picChg chg="add mod">
          <ac:chgData name="juned shah" userId="f07c624b5dd8b873" providerId="Windows Live" clId="Web-{A5B6EAE7-119C-4CD8-AA65-C7F4C627B3A1}" dt="2022-07-14T11:15:07.821" v="207" actId="1076"/>
          <ac:picMkLst>
            <pc:docMk/>
            <pc:sldMk cId="883930765" sldId="273"/>
            <ac:picMk id="3" creationId="{BBD37B57-DAB8-9E0C-516D-323D344EE979}"/>
          </ac:picMkLst>
        </pc:picChg>
        <pc:picChg chg="add mod">
          <ac:chgData name="juned shah" userId="f07c624b5dd8b873" providerId="Windows Live" clId="Web-{A5B6EAE7-119C-4CD8-AA65-C7F4C627B3A1}" dt="2022-07-14T11:15:04.477" v="206" actId="1076"/>
          <ac:picMkLst>
            <pc:docMk/>
            <pc:sldMk cId="883930765" sldId="273"/>
            <ac:picMk id="4" creationId="{6AD39223-10F6-EB58-EFA9-19134F5309C5}"/>
          </ac:picMkLst>
        </pc:picChg>
        <pc:picChg chg="add mod">
          <ac:chgData name="juned shah" userId="f07c624b5dd8b873" providerId="Windows Live" clId="Web-{A5B6EAE7-119C-4CD8-AA65-C7F4C627B3A1}" dt="2022-07-14T11:15:01.915" v="205" actId="1076"/>
          <ac:picMkLst>
            <pc:docMk/>
            <pc:sldMk cId="883930765" sldId="273"/>
            <ac:picMk id="5" creationId="{33FC2377-0C5E-9684-4C38-884560DAD402}"/>
          </ac:picMkLst>
        </pc:picChg>
      </pc:sldChg>
      <pc:sldChg chg="addSp modSp new">
        <pc:chgData name="juned shah" userId="f07c624b5dd8b873" providerId="Windows Live" clId="Web-{A5B6EAE7-119C-4CD8-AA65-C7F4C627B3A1}" dt="2022-07-14T11:17:41.061" v="250" actId="20577"/>
        <pc:sldMkLst>
          <pc:docMk/>
          <pc:sldMk cId="2219258790" sldId="274"/>
        </pc:sldMkLst>
        <pc:spChg chg="add mod">
          <ac:chgData name="juned shah" userId="f07c624b5dd8b873" providerId="Windows Live" clId="Web-{A5B6EAE7-119C-4CD8-AA65-C7F4C627B3A1}" dt="2022-07-14T11:17:41.061" v="250" actId="20577"/>
          <ac:spMkLst>
            <pc:docMk/>
            <pc:sldMk cId="2219258790" sldId="274"/>
            <ac:spMk id="2" creationId="{B3BF9493-0F13-B064-10AD-8F4B3C5458C4}"/>
          </ac:spMkLst>
        </pc:spChg>
      </pc:sldChg>
      <pc:sldChg chg="addSp modSp new">
        <pc:chgData name="juned shah" userId="f07c624b5dd8b873" providerId="Windows Live" clId="Web-{A5B6EAE7-119C-4CD8-AA65-C7F4C627B3A1}" dt="2022-07-14T11:17:55.733" v="260" actId="14100"/>
        <pc:sldMkLst>
          <pc:docMk/>
          <pc:sldMk cId="430364321" sldId="275"/>
        </pc:sldMkLst>
        <pc:spChg chg="add mod">
          <ac:chgData name="juned shah" userId="f07c624b5dd8b873" providerId="Windows Live" clId="Web-{A5B6EAE7-119C-4CD8-AA65-C7F4C627B3A1}" dt="2022-07-14T11:17:55.733" v="260" actId="14100"/>
          <ac:spMkLst>
            <pc:docMk/>
            <pc:sldMk cId="430364321" sldId="275"/>
            <ac:spMk id="2" creationId="{69BFB2F4-32FF-DFAE-DADF-CC6C88AC95D1}"/>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7/14/2022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7/14/2022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7/14/2022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7/14/2022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mathworld.wolfram.com/FiniteDifference.html" TargetMode="Externa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INTERPOLATION </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CHAPTER 3</a:t>
            </a:r>
          </a:p>
        </p:txBody>
      </p:sp>
    </p:spTree>
    <p:extLst>
      <p:ext uri="{BB962C8B-B14F-4D97-AF65-F5344CB8AC3E}">
        <p14:creationId xmlns:p14="http://schemas.microsoft.com/office/powerpoint/2010/main" val="387934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7389C-21DC-A0FB-CD8C-410022E220AE}"/>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51FF99A-39FC-4335-2F3A-C9240BBCF4B1}"/>
              </a:ext>
            </a:extLst>
          </p:cNvPr>
          <p:cNvSpPr>
            <a:spLocks noGrp="1"/>
          </p:cNvSpPr>
          <p:nvPr>
            <p:ph idx="1"/>
          </p:nvPr>
        </p:nvSpPr>
        <p:spPr/>
        <p:txBody>
          <a:bodyPr vert="horz" lIns="91440" tIns="45720" rIns="91440" bIns="45720" rtlCol="0" anchor="t">
            <a:normAutofit/>
          </a:bodyPr>
          <a:lstStyle/>
          <a:p>
            <a:r>
              <a:rPr lang="en-US" sz="3600" dirty="0">
                <a:ea typeface="+mn-lt"/>
                <a:cs typeface="+mn-lt"/>
              </a:rPr>
              <a:t>Interpolation is </a:t>
            </a:r>
            <a:r>
              <a:rPr lang="en-US" sz="3600" b="1" dirty="0">
                <a:ea typeface="+mn-lt"/>
                <a:cs typeface="+mn-lt"/>
              </a:rPr>
              <a:t>the process of deriving a simple function from a set of discrete data points so that the function passes through all the given data points</a:t>
            </a:r>
            <a:r>
              <a:rPr lang="en-US" sz="3600" dirty="0">
                <a:ea typeface="+mn-lt"/>
                <a:cs typeface="+mn-lt"/>
              </a:rPr>
              <a:t> (i.e. reproduces the data points exactly) and can be used to estimate data points in-between the given ones.</a:t>
            </a:r>
            <a:endParaRPr lang="en-US" sz="3600"/>
          </a:p>
        </p:txBody>
      </p:sp>
    </p:spTree>
    <p:extLst>
      <p:ext uri="{BB962C8B-B14F-4D97-AF65-F5344CB8AC3E}">
        <p14:creationId xmlns:p14="http://schemas.microsoft.com/office/powerpoint/2010/main" val="428795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4A8B-C6FD-796B-2357-46A90F428939}"/>
              </a:ext>
            </a:extLst>
          </p:cNvPr>
          <p:cNvSpPr>
            <a:spLocks noGrp="1"/>
          </p:cNvSpPr>
          <p:nvPr>
            <p:ph type="title"/>
          </p:nvPr>
        </p:nvSpPr>
        <p:spPr/>
        <p:txBody>
          <a:bodyPr/>
          <a:lstStyle/>
          <a:p>
            <a:r>
              <a:rPr lang="en-US" dirty="0"/>
              <a:t>BASIC PRINCIPLE IN INTERPOLATION</a:t>
            </a:r>
          </a:p>
        </p:txBody>
      </p:sp>
      <p:sp>
        <p:nvSpPr>
          <p:cNvPr id="3" name="Content Placeholder 2">
            <a:extLst>
              <a:ext uri="{FF2B5EF4-FFF2-40B4-BE49-F238E27FC236}">
                <a16:creationId xmlns:a16="http://schemas.microsoft.com/office/drawing/2014/main" id="{30835CAD-8CB3-8B66-60C6-1F482D46F84D}"/>
              </a:ext>
            </a:extLst>
          </p:cNvPr>
          <p:cNvSpPr>
            <a:spLocks noGrp="1"/>
          </p:cNvSpPr>
          <p:nvPr>
            <p:ph idx="1"/>
          </p:nvPr>
        </p:nvSpPr>
        <p:spPr/>
        <p:txBody>
          <a:bodyPr vert="horz" lIns="91440" tIns="45720" rIns="91440" bIns="45720" rtlCol="0" anchor="t">
            <a:normAutofit lnSpcReduction="10000"/>
          </a:bodyPr>
          <a:lstStyle/>
          <a:p>
            <a:r>
              <a:rPr lang="en-US" dirty="0">
                <a:ea typeface="+mn-lt"/>
                <a:cs typeface="+mn-lt"/>
              </a:rPr>
              <a:t>Interpolation is the procedure of estimating the value of properties at unsampled points or areas using a limited number of sampled observations.</a:t>
            </a:r>
          </a:p>
          <a:p>
            <a:pPr>
              <a:buClr>
                <a:srgbClr val="9E3611"/>
              </a:buClr>
            </a:pPr>
            <a:endParaRPr lang="en-US" dirty="0"/>
          </a:p>
          <a:p>
            <a:pPr>
              <a:buClr>
                <a:srgbClr val="9E3611"/>
              </a:buClr>
            </a:pPr>
            <a:r>
              <a:rPr lang="en-US" dirty="0">
                <a:ea typeface="+mn-lt"/>
                <a:cs typeface="+mn-lt"/>
              </a:rPr>
              <a:t>In case a single function of the curve or surface fitting is determined, the interpolation is called global interpolation, and in case different functions are adopted locally and repeatedly in a small portion of the total area, it is called local interpolation.</a:t>
            </a:r>
            <a:endParaRPr lang="en-US" dirty="0"/>
          </a:p>
          <a:p>
            <a:pPr>
              <a:buClr>
                <a:srgbClr val="9E3611"/>
              </a:buClr>
            </a:pPr>
            <a:r>
              <a:rPr lang="en-US" dirty="0">
                <a:ea typeface="+mn-lt"/>
                <a:cs typeface="+mn-lt"/>
              </a:rPr>
              <a:t>When curve or surface fitting is executed with all the sampled observations, the interpolation is called exact interpolation, </a:t>
            </a:r>
            <a:r>
              <a:rPr lang="en-US" dirty="0" err="1">
                <a:ea typeface="+mn-lt"/>
                <a:cs typeface="+mn-lt"/>
              </a:rPr>
              <a:t>where as</a:t>
            </a:r>
            <a:r>
              <a:rPr lang="en-US" dirty="0">
                <a:ea typeface="+mn-lt"/>
                <a:cs typeface="+mn-lt"/>
              </a:rPr>
              <a:t> in case the fitted curve or surface does not pass through all the sampled observations because of some expected errors, it is called approximate interpolation.</a:t>
            </a:r>
            <a:endParaRPr lang="en-US" dirty="0"/>
          </a:p>
          <a:p>
            <a:pPr>
              <a:buClr>
                <a:srgbClr val="9E3611"/>
              </a:buClr>
            </a:pPr>
            <a:r>
              <a:rPr lang="en-US" dirty="0">
                <a:ea typeface="+mn-lt"/>
                <a:cs typeface="+mn-lt"/>
              </a:rPr>
              <a:t>Approximate interpolation is sometimes used in spatial prediction of trend or representation of grid cells or unit areas.</a:t>
            </a:r>
            <a:endParaRPr lang="en-US" dirty="0"/>
          </a:p>
          <a:p>
            <a:pPr>
              <a:buClr>
                <a:srgbClr val="9E3611"/>
              </a:buClr>
            </a:pPr>
            <a:endParaRPr lang="en-US" dirty="0"/>
          </a:p>
        </p:txBody>
      </p:sp>
    </p:spTree>
    <p:extLst>
      <p:ext uri="{BB962C8B-B14F-4D97-AF65-F5344CB8AC3E}">
        <p14:creationId xmlns:p14="http://schemas.microsoft.com/office/powerpoint/2010/main" val="2054415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8" name="Rectangle 17">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9">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2C7537-690B-8F35-BC05-8CB127A02322}"/>
              </a:ext>
            </a:extLst>
          </p:cNvPr>
          <p:cNvSpPr txBox="1"/>
          <p:nvPr/>
        </p:nvSpPr>
        <p:spPr>
          <a:xfrm>
            <a:off x="8200102" y="1432223"/>
            <a:ext cx="2818417" cy="335797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85000" lnSpcReduction="20000"/>
          </a:bodyPr>
          <a:lstStyle/>
          <a:p>
            <a:pPr defTabSz="914400">
              <a:lnSpc>
                <a:spcPct val="80000"/>
              </a:lnSpc>
              <a:spcBef>
                <a:spcPct val="0"/>
              </a:spcBef>
              <a:spcAft>
                <a:spcPts val="600"/>
              </a:spcAft>
            </a:pPr>
            <a:endParaRPr lang="en-US" sz="4200" cap="all" dirty="0">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dirty="0">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dirty="0">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dirty="0">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dirty="0">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r>
              <a:rPr lang="en-US" sz="4200" cap="all" dirty="0">
                <a:blipFill dpi="0" rotWithShape="1">
                  <a:blip r:embed="rId4"/>
                  <a:srcRect/>
                  <a:tile tx="6350" ty="-127000" sx="65000" sy="64000" flip="none" algn="tl"/>
                </a:blipFill>
                <a:latin typeface="+mj-lt"/>
                <a:ea typeface="+mj-ea"/>
                <a:cs typeface="+mj-cs"/>
              </a:rPr>
              <a:t>FUNDAMENTAL ASSUMPTIONS IN INTERPOLATION</a:t>
            </a:r>
            <a:endParaRPr lang="en-US">
              <a:blipFill dpi="0" rotWithShape="1">
                <a:blip r:embed="rId4"/>
                <a:srcRect/>
                <a:tile tx="6350" ty="-127000" sx="65000" sy="64000" flip="none" algn="tl"/>
              </a:blipFill>
            </a:endParaRPr>
          </a:p>
          <a:p>
            <a:pPr defTabSz="914400">
              <a:lnSpc>
                <a:spcPct val="80000"/>
              </a:lnSpc>
              <a:spcBef>
                <a:spcPct val="0"/>
              </a:spcBef>
              <a:spcAft>
                <a:spcPts val="600"/>
              </a:spcAft>
            </a:pPr>
            <a:endParaRPr lang="en-US" sz="4200" cap="all">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endParaRPr lang="en-US" sz="4200" cap="all">
              <a:blipFill dpi="0" rotWithShape="1">
                <a:blip r:embed="rId4"/>
                <a:srcRect/>
                <a:tile tx="6350" ty="-127000" sx="65000" sy="64000" flip="none" algn="tl"/>
              </a:blipFill>
              <a:latin typeface="+mj-lt"/>
              <a:ea typeface="+mj-ea"/>
              <a:cs typeface="+mj-cs"/>
            </a:endParaRPr>
          </a:p>
        </p:txBody>
      </p:sp>
      <p:sp>
        <p:nvSpPr>
          <p:cNvPr id="24" name="Rectangle 23">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7" name="Oval 26">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3" name="Picture 3" descr="Text&#10;&#10;Description automatically generated">
            <a:extLst>
              <a:ext uri="{FF2B5EF4-FFF2-40B4-BE49-F238E27FC236}">
                <a16:creationId xmlns:a16="http://schemas.microsoft.com/office/drawing/2014/main" id="{DCA0BE9E-2B70-470A-AB3D-9C8899832444}"/>
              </a:ext>
            </a:extLst>
          </p:cNvPr>
          <p:cNvPicPr>
            <a:picLocks noChangeAspect="1"/>
          </p:cNvPicPr>
          <p:nvPr/>
        </p:nvPicPr>
        <p:blipFill>
          <a:blip r:embed="rId6"/>
          <a:stretch>
            <a:fillRect/>
          </a:stretch>
        </p:blipFill>
        <p:spPr>
          <a:xfrm>
            <a:off x="1562344" y="1210318"/>
            <a:ext cx="5586848" cy="4190136"/>
          </a:xfrm>
          <a:prstGeom prst="rect">
            <a:avLst/>
          </a:prstGeom>
        </p:spPr>
      </p:pic>
    </p:spTree>
    <p:extLst>
      <p:ext uri="{BB962C8B-B14F-4D97-AF65-F5344CB8AC3E}">
        <p14:creationId xmlns:p14="http://schemas.microsoft.com/office/powerpoint/2010/main" val="317630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6C1FA0-0F4D-2641-DDBE-0788E7939EA0}"/>
              </a:ext>
            </a:extLst>
          </p:cNvPr>
          <p:cNvSpPr txBox="1"/>
          <p:nvPr/>
        </p:nvSpPr>
        <p:spPr>
          <a:xfrm>
            <a:off x="2033589" y="878681"/>
            <a:ext cx="7922416" cy="5848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The forward difference is a </a:t>
            </a:r>
            <a:r>
              <a:rPr lang="en-US" sz="2800" dirty="0">
                <a:ea typeface="+mn-lt"/>
                <a:cs typeface="+mn-lt"/>
                <a:hlinkClick r:id="rId2"/>
              </a:rPr>
              <a:t>finite difference</a:t>
            </a:r>
            <a:r>
              <a:rPr lang="en-US" sz="2800" dirty="0">
                <a:ea typeface="+mn-lt"/>
                <a:cs typeface="+mn-lt"/>
              </a:rPr>
              <a:t> defined by</a:t>
            </a:r>
          </a:p>
          <a:p>
            <a:endParaRPr lang="en-US" sz="2800" dirty="0"/>
          </a:p>
          <a:p>
            <a:endParaRPr lang="en-US" sz="2800" dirty="0">
              <a:ea typeface="+mn-lt"/>
              <a:cs typeface="+mn-lt"/>
            </a:endParaRPr>
          </a:p>
          <a:p>
            <a:endParaRPr lang="en-US" sz="2800" dirty="0">
              <a:ea typeface="+mn-lt"/>
              <a:cs typeface="+mn-lt"/>
            </a:endParaRPr>
          </a:p>
          <a:p>
            <a:endParaRPr lang="en-US" sz="2800" dirty="0">
              <a:ea typeface="+mn-lt"/>
              <a:cs typeface="+mn-lt"/>
            </a:endParaRPr>
          </a:p>
          <a:p>
            <a:endParaRPr lang="en-US" sz="2800" dirty="0">
              <a:ea typeface="+mn-lt"/>
              <a:cs typeface="+mn-lt"/>
            </a:endParaRPr>
          </a:p>
          <a:p>
            <a:r>
              <a:rPr lang="en-US" sz="2800" dirty="0">
                <a:ea typeface="+mn-lt"/>
                <a:cs typeface="+mn-lt"/>
              </a:rPr>
              <a:t>Higher order differences are obtained by repeated operations of the forward difference operator,</a:t>
            </a:r>
          </a:p>
          <a:p>
            <a:endParaRPr lang="en-US" sz="2800" dirty="0"/>
          </a:p>
          <a:p>
            <a:endParaRPr lang="en-US" sz="2800" dirty="0"/>
          </a:p>
          <a:p>
            <a:endParaRPr lang="en-US" sz="2800" dirty="0"/>
          </a:p>
        </p:txBody>
      </p:sp>
      <p:pic>
        <p:nvPicPr>
          <p:cNvPr id="3" name="Picture 3">
            <a:extLst>
              <a:ext uri="{FF2B5EF4-FFF2-40B4-BE49-F238E27FC236}">
                <a16:creationId xmlns:a16="http://schemas.microsoft.com/office/drawing/2014/main" id="{BBD37B57-DAB8-9E0C-516D-323D344EE979}"/>
              </a:ext>
            </a:extLst>
          </p:cNvPr>
          <p:cNvPicPr>
            <a:picLocks noChangeAspect="1"/>
          </p:cNvPicPr>
          <p:nvPr/>
        </p:nvPicPr>
        <p:blipFill>
          <a:blip r:embed="rId3"/>
          <a:stretch>
            <a:fillRect/>
          </a:stretch>
        </p:blipFill>
        <p:spPr>
          <a:xfrm>
            <a:off x="4486275" y="2265331"/>
            <a:ext cx="2743200" cy="493776"/>
          </a:xfrm>
          <a:prstGeom prst="rect">
            <a:avLst/>
          </a:prstGeom>
        </p:spPr>
      </p:pic>
      <p:pic>
        <p:nvPicPr>
          <p:cNvPr id="4" name="Picture 4">
            <a:extLst>
              <a:ext uri="{FF2B5EF4-FFF2-40B4-BE49-F238E27FC236}">
                <a16:creationId xmlns:a16="http://schemas.microsoft.com/office/drawing/2014/main" id="{6AD39223-10F6-EB58-EFA9-19134F5309C5}"/>
              </a:ext>
            </a:extLst>
          </p:cNvPr>
          <p:cNvPicPr>
            <a:picLocks noChangeAspect="1"/>
          </p:cNvPicPr>
          <p:nvPr/>
        </p:nvPicPr>
        <p:blipFill>
          <a:blip r:embed="rId4"/>
          <a:stretch>
            <a:fillRect/>
          </a:stretch>
        </p:blipFill>
        <p:spPr>
          <a:xfrm>
            <a:off x="4486275" y="3190208"/>
            <a:ext cx="2743200" cy="310896"/>
          </a:xfrm>
          <a:prstGeom prst="rect">
            <a:avLst/>
          </a:prstGeom>
        </p:spPr>
      </p:pic>
      <p:pic>
        <p:nvPicPr>
          <p:cNvPr id="5" name="Picture 5">
            <a:extLst>
              <a:ext uri="{FF2B5EF4-FFF2-40B4-BE49-F238E27FC236}">
                <a16:creationId xmlns:a16="http://schemas.microsoft.com/office/drawing/2014/main" id="{33FC2377-0C5E-9684-4C38-884560DAD402}"/>
              </a:ext>
            </a:extLst>
          </p:cNvPr>
          <p:cNvPicPr>
            <a:picLocks noChangeAspect="1"/>
          </p:cNvPicPr>
          <p:nvPr/>
        </p:nvPicPr>
        <p:blipFill>
          <a:blip r:embed="rId5"/>
          <a:stretch>
            <a:fillRect/>
          </a:stretch>
        </p:blipFill>
        <p:spPr>
          <a:xfrm>
            <a:off x="4569619" y="5375910"/>
            <a:ext cx="2743200" cy="868680"/>
          </a:xfrm>
          <a:prstGeom prst="rect">
            <a:avLst/>
          </a:prstGeom>
        </p:spPr>
      </p:pic>
    </p:spTree>
    <p:extLst>
      <p:ext uri="{BB962C8B-B14F-4D97-AF65-F5344CB8AC3E}">
        <p14:creationId xmlns:p14="http://schemas.microsoft.com/office/powerpoint/2010/main" val="883930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BF9493-0F13-B064-10AD-8F4B3C5458C4}"/>
              </a:ext>
            </a:extLst>
          </p:cNvPr>
          <p:cNvSpPr txBox="1"/>
          <p:nvPr/>
        </p:nvSpPr>
        <p:spPr>
          <a:xfrm>
            <a:off x="295276" y="200025"/>
            <a:ext cx="11660979" cy="5786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ea typeface="+mn-lt"/>
                <a:cs typeface="+mn-lt"/>
              </a:rPr>
              <a:t>Backward Differences.</a:t>
            </a:r>
            <a:endParaRPr lang="en-US" dirty="0">
              <a:ea typeface="+mn-lt"/>
              <a:cs typeface="+mn-lt"/>
            </a:endParaRPr>
          </a:p>
          <a:p>
            <a:endParaRPr lang="en-US" dirty="0">
              <a:ea typeface="+mn-lt"/>
              <a:cs typeface="+mn-lt"/>
            </a:endParaRPr>
          </a:p>
          <a:p>
            <a:r>
              <a:rPr lang="en-US" dirty="0">
                <a:ea typeface="+mn-lt"/>
                <a:cs typeface="+mn-lt"/>
              </a:rPr>
              <a:t> </a:t>
            </a:r>
            <a:r>
              <a:rPr lang="en-US" sz="2400" b="1" dirty="0">
                <a:ea typeface="+mn-lt"/>
                <a:cs typeface="+mn-lt"/>
              </a:rPr>
              <a:t>The value a = 0 gives x = x</a:t>
            </a:r>
            <a:r>
              <a:rPr lang="en-US" sz="2400" b="1" baseline="-25000" dirty="0">
                <a:ea typeface="+mn-lt"/>
                <a:cs typeface="+mn-lt"/>
              </a:rPr>
              <a:t>0</a:t>
            </a:r>
            <a:r>
              <a:rPr lang="en-US" sz="2400" b="1" dirty="0">
                <a:ea typeface="+mn-lt"/>
                <a:cs typeface="+mn-lt"/>
              </a:rPr>
              <a:t>; a=1 gives x = x</a:t>
            </a:r>
            <a:r>
              <a:rPr lang="en-US" sz="2400" b="1" baseline="-25000" dirty="0">
                <a:ea typeface="+mn-lt"/>
                <a:cs typeface="+mn-lt"/>
              </a:rPr>
              <a:t>1</a:t>
            </a:r>
            <a:r>
              <a:rPr lang="en-US" sz="2400" dirty="0">
                <a:ea typeface="+mn-lt"/>
                <a:cs typeface="+mn-lt"/>
              </a:rPr>
              <a:t>. This approximation uses the points to the left of the point x</a:t>
            </a:r>
            <a:r>
              <a:rPr lang="en-US" sz="2400" baseline="-25000" dirty="0">
                <a:ea typeface="+mn-lt"/>
                <a:cs typeface="+mn-lt"/>
              </a:rPr>
              <a:t>0</a:t>
            </a:r>
            <a:r>
              <a:rPr lang="en-US" sz="2400" dirty="0">
                <a:ea typeface="+mn-lt"/>
                <a:cs typeface="+mn-lt"/>
              </a:rPr>
              <a:t>, and fits a polynomial through two or more points. Keeping only the first two terms gives a straight line through the points x</a:t>
            </a:r>
            <a:r>
              <a:rPr lang="en-US" sz="2400" baseline="-25000" dirty="0">
                <a:ea typeface="+mn-lt"/>
                <a:cs typeface="+mn-lt"/>
              </a:rPr>
              <a:t>0</a:t>
            </a:r>
            <a:r>
              <a:rPr lang="en-US" sz="2400" dirty="0">
                <a:ea typeface="+mn-lt"/>
                <a:cs typeface="+mn-lt"/>
              </a:rPr>
              <a:t> and x</a:t>
            </a:r>
            <a:r>
              <a:rPr lang="en-US" sz="2400" baseline="-25000" dirty="0">
                <a:ea typeface="+mn-lt"/>
                <a:cs typeface="+mn-lt"/>
              </a:rPr>
              <a:t>1</a:t>
            </a:r>
            <a:r>
              <a:rPr lang="en-US" sz="2400" dirty="0">
                <a:ea typeface="+mn-lt"/>
                <a:cs typeface="+mn-lt"/>
              </a:rPr>
              <a:t>.</a:t>
            </a:r>
          </a:p>
          <a:p>
            <a:endParaRPr lang="en-US" sz="2800" b="1" dirty="0"/>
          </a:p>
          <a:p>
            <a:r>
              <a:rPr lang="en-US" sz="2800" b="1" dirty="0"/>
              <a:t>CENTRAL DIFFERENCE</a:t>
            </a:r>
          </a:p>
          <a:p>
            <a:endParaRPr lang="en-US" sz="2800" b="1" dirty="0"/>
          </a:p>
          <a:p>
            <a:r>
              <a:rPr lang="en-US" sz="2800" dirty="0">
                <a:ea typeface="+mn-lt"/>
                <a:cs typeface="+mn-lt"/>
              </a:rPr>
              <a:t> consider a linear interpolation between the past data value (</a:t>
            </a:r>
            <a:r>
              <a:rPr lang="en-US" sz="2800" i="1" dirty="0">
                <a:ea typeface="+mn-lt"/>
                <a:cs typeface="+mn-lt"/>
              </a:rPr>
              <a:t>t</a:t>
            </a:r>
            <a:r>
              <a:rPr lang="en-US" sz="2800" i="1" baseline="-25000" dirty="0">
                <a:ea typeface="+mn-lt"/>
                <a:cs typeface="+mn-lt"/>
              </a:rPr>
              <a:t>-1</a:t>
            </a:r>
            <a:r>
              <a:rPr lang="en-US" sz="2800" i="1" dirty="0">
                <a:ea typeface="+mn-lt"/>
                <a:cs typeface="+mn-lt"/>
              </a:rPr>
              <a:t>,I</a:t>
            </a:r>
            <a:r>
              <a:rPr lang="en-US" sz="2800" i="1" baseline="-25000" dirty="0">
                <a:ea typeface="+mn-lt"/>
                <a:cs typeface="+mn-lt"/>
              </a:rPr>
              <a:t>-1</a:t>
            </a:r>
            <a:r>
              <a:rPr lang="en-US" sz="2800" dirty="0">
                <a:ea typeface="+mn-lt"/>
                <a:cs typeface="+mn-lt"/>
              </a:rPr>
              <a:t>) and the future data value (</a:t>
            </a:r>
            <a:r>
              <a:rPr lang="en-US" sz="2800" i="1" dirty="0">
                <a:ea typeface="+mn-lt"/>
                <a:cs typeface="+mn-lt"/>
              </a:rPr>
              <a:t>t</a:t>
            </a:r>
            <a:r>
              <a:rPr lang="en-US" sz="2800" i="1" baseline="-25000" dirty="0">
                <a:ea typeface="+mn-lt"/>
                <a:cs typeface="+mn-lt"/>
              </a:rPr>
              <a:t>1</a:t>
            </a:r>
            <a:r>
              <a:rPr lang="en-US" sz="2800" i="1" dirty="0">
                <a:ea typeface="+mn-lt"/>
                <a:cs typeface="+mn-lt"/>
              </a:rPr>
              <a:t>,I</a:t>
            </a:r>
            <a:r>
              <a:rPr lang="en-US" sz="2800" i="1" baseline="-25000" dirty="0">
                <a:ea typeface="+mn-lt"/>
                <a:cs typeface="+mn-lt"/>
              </a:rPr>
              <a:t>1</a:t>
            </a:r>
            <a:r>
              <a:rPr lang="en-US" sz="2800" dirty="0">
                <a:ea typeface="+mn-lt"/>
                <a:cs typeface="+mn-lt"/>
              </a:rPr>
              <a:t>). The slope of the secant line between these two points approximates the derivative by the </a:t>
            </a:r>
            <a:r>
              <a:rPr lang="en-US" sz="2800" b="1" dirty="0">
                <a:ea typeface="+mn-lt"/>
                <a:cs typeface="+mn-lt"/>
              </a:rPr>
              <a:t>central</a:t>
            </a:r>
            <a:r>
              <a:rPr lang="en-US" sz="2800" dirty="0">
                <a:ea typeface="+mn-lt"/>
                <a:cs typeface="+mn-lt"/>
              </a:rPr>
              <a:t> (three-point) difference:</a:t>
            </a:r>
            <a:endParaRPr lang="en-US" dirty="0"/>
          </a:p>
          <a:p>
            <a:pPr algn="ctr"/>
            <a:r>
              <a:rPr lang="en-US" sz="2800" b="1" dirty="0">
                <a:ea typeface="+mn-lt"/>
                <a:cs typeface="+mn-lt"/>
              </a:rPr>
              <a:t>I'(t</a:t>
            </a:r>
            <a:r>
              <a:rPr lang="en-US" sz="2800" b="1" baseline="-25000" dirty="0">
                <a:ea typeface="+mn-lt"/>
                <a:cs typeface="+mn-lt"/>
              </a:rPr>
              <a:t>0</a:t>
            </a:r>
            <a:r>
              <a:rPr lang="en-US" sz="2800" b="1" dirty="0">
                <a:ea typeface="+mn-lt"/>
                <a:cs typeface="+mn-lt"/>
              </a:rPr>
              <a:t>) = (I</a:t>
            </a:r>
            <a:r>
              <a:rPr lang="en-US" sz="2800" b="1" baseline="-25000" dirty="0">
                <a:ea typeface="+mn-lt"/>
                <a:cs typeface="+mn-lt"/>
              </a:rPr>
              <a:t>1</a:t>
            </a:r>
            <a:r>
              <a:rPr lang="en-US" sz="2800" b="1" dirty="0">
                <a:ea typeface="+mn-lt"/>
                <a:cs typeface="+mn-lt"/>
              </a:rPr>
              <a:t>-I</a:t>
            </a:r>
            <a:r>
              <a:rPr lang="en-US" sz="2800" b="1" baseline="-25000" dirty="0">
                <a:ea typeface="+mn-lt"/>
                <a:cs typeface="+mn-lt"/>
              </a:rPr>
              <a:t>-1</a:t>
            </a:r>
            <a:r>
              <a:rPr lang="en-US" sz="2800" b="1" dirty="0">
                <a:ea typeface="+mn-lt"/>
                <a:cs typeface="+mn-lt"/>
              </a:rPr>
              <a:t>) / (t</a:t>
            </a:r>
            <a:r>
              <a:rPr lang="en-US" sz="2800" b="1" baseline="-25000" dirty="0">
                <a:ea typeface="+mn-lt"/>
                <a:cs typeface="+mn-lt"/>
              </a:rPr>
              <a:t>1</a:t>
            </a:r>
            <a:r>
              <a:rPr lang="en-US" sz="2800" b="1" dirty="0">
                <a:ea typeface="+mn-lt"/>
                <a:cs typeface="+mn-lt"/>
              </a:rPr>
              <a:t> - t</a:t>
            </a:r>
            <a:r>
              <a:rPr lang="en-US" sz="2800" b="1" baseline="-25000" dirty="0">
                <a:ea typeface="+mn-lt"/>
                <a:cs typeface="+mn-lt"/>
              </a:rPr>
              <a:t>-1</a:t>
            </a:r>
            <a:r>
              <a:rPr lang="en-US" sz="2800" b="1" dirty="0">
                <a:ea typeface="+mn-lt"/>
                <a:cs typeface="+mn-lt"/>
              </a:rPr>
              <a:t>)</a:t>
            </a:r>
            <a:endParaRPr lang="en-US" dirty="0"/>
          </a:p>
          <a:p>
            <a:endParaRPr lang="en-US" sz="2800" b="1" dirty="0"/>
          </a:p>
        </p:txBody>
      </p:sp>
    </p:spTree>
    <p:extLst>
      <p:ext uri="{BB962C8B-B14F-4D97-AF65-F5344CB8AC3E}">
        <p14:creationId xmlns:p14="http://schemas.microsoft.com/office/powerpoint/2010/main" val="221925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BFB2F4-32FF-DFAE-DADF-CC6C88AC95D1}"/>
              </a:ext>
            </a:extLst>
          </p:cNvPr>
          <p:cNvSpPr txBox="1"/>
          <p:nvPr/>
        </p:nvSpPr>
        <p:spPr>
          <a:xfrm>
            <a:off x="973932" y="378618"/>
            <a:ext cx="1020841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ea typeface="+mn-lt"/>
                <a:cs typeface="+mn-lt"/>
              </a:rPr>
              <a:t>If the data values are equally spaced, the central difference is an average of the forward and backward differences. The truncation error of the central difference approximation is order of </a:t>
            </a:r>
            <a:r>
              <a:rPr lang="en-US" sz="2000" i="1" dirty="0">
                <a:ea typeface="+mn-lt"/>
                <a:cs typeface="+mn-lt"/>
              </a:rPr>
              <a:t>O(h</a:t>
            </a:r>
            <a:r>
              <a:rPr lang="en-US" sz="2000" i="1" baseline="30000" dirty="0">
                <a:ea typeface="+mn-lt"/>
                <a:cs typeface="+mn-lt"/>
              </a:rPr>
              <a:t>2</a:t>
            </a:r>
            <a:r>
              <a:rPr lang="en-US" sz="2000" i="1" dirty="0">
                <a:ea typeface="+mn-lt"/>
                <a:cs typeface="+mn-lt"/>
              </a:rPr>
              <a:t>)</a:t>
            </a:r>
            <a:r>
              <a:rPr lang="en-US" sz="2000" dirty="0">
                <a:ea typeface="+mn-lt"/>
                <a:cs typeface="+mn-lt"/>
              </a:rPr>
              <a:t>, where </a:t>
            </a:r>
            <a:r>
              <a:rPr lang="en-US" sz="2000" i="1" dirty="0">
                <a:ea typeface="+mn-lt"/>
                <a:cs typeface="+mn-lt"/>
              </a:rPr>
              <a:t>h</a:t>
            </a:r>
            <a:r>
              <a:rPr lang="en-US" sz="2000" dirty="0">
                <a:ea typeface="+mn-lt"/>
                <a:cs typeface="+mn-lt"/>
              </a:rPr>
              <a:t> is the step size. It is clear that the central difference gives a much more accurate approximation of the derivative compared to the forward and backward differences. Central differences are useful in solving partial differential equations. If the data values are available both in the past and in the future, the numerical derivative should be approximated by the central difference.</a:t>
            </a:r>
            <a:endParaRPr lang="en-US" sz="2000"/>
          </a:p>
        </p:txBody>
      </p:sp>
    </p:spTree>
    <p:extLst>
      <p:ext uri="{BB962C8B-B14F-4D97-AF65-F5344CB8AC3E}">
        <p14:creationId xmlns:p14="http://schemas.microsoft.com/office/powerpoint/2010/main" val="430364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3" descr="Table&#10;&#10;Description automatically generated">
            <a:extLst>
              <a:ext uri="{FF2B5EF4-FFF2-40B4-BE49-F238E27FC236}">
                <a16:creationId xmlns:a16="http://schemas.microsoft.com/office/drawing/2014/main" id="{0E6ADF81-BFFB-E217-7A36-D0FA693DCEDD}"/>
              </a:ext>
            </a:extLst>
          </p:cNvPr>
          <p:cNvPicPr>
            <a:picLocks noChangeAspect="1"/>
          </p:cNvPicPr>
          <p:nvPr/>
        </p:nvPicPr>
        <p:blipFill>
          <a:blip r:embed="rId3"/>
          <a:stretch>
            <a:fillRect/>
          </a:stretch>
        </p:blipFill>
        <p:spPr>
          <a:xfrm>
            <a:off x="2329937" y="509202"/>
            <a:ext cx="7460690" cy="5577658"/>
          </a:xfrm>
          <a:prstGeom prst="rect">
            <a:avLst/>
          </a:prstGeom>
        </p:spPr>
      </p:pic>
      <p:sp>
        <p:nvSpPr>
          <p:cNvPr id="2" name="TextBox 1">
            <a:extLst>
              <a:ext uri="{FF2B5EF4-FFF2-40B4-BE49-F238E27FC236}">
                <a16:creationId xmlns:a16="http://schemas.microsoft.com/office/drawing/2014/main" id="{4A74E95B-A7D8-4379-76BC-FD67C13E75E2}"/>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56965223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able&#10;&#10;Description automatically generated">
            <a:extLst>
              <a:ext uri="{FF2B5EF4-FFF2-40B4-BE49-F238E27FC236}">
                <a16:creationId xmlns:a16="http://schemas.microsoft.com/office/drawing/2014/main" id="{63966AD2-9478-C59E-F938-53A1757EE270}"/>
              </a:ext>
            </a:extLst>
          </p:cNvPr>
          <p:cNvPicPr>
            <a:picLocks noChangeAspect="1"/>
          </p:cNvPicPr>
          <p:nvPr/>
        </p:nvPicPr>
        <p:blipFill>
          <a:blip r:embed="rId4"/>
          <a:stretch>
            <a:fillRect/>
          </a:stretch>
        </p:blipFill>
        <p:spPr>
          <a:xfrm>
            <a:off x="2594750" y="803062"/>
            <a:ext cx="7002498" cy="5251874"/>
          </a:xfrm>
          <a:prstGeom prst="rect">
            <a:avLst/>
          </a:prstGeom>
        </p:spPr>
      </p:pic>
      <p:sp>
        <p:nvSpPr>
          <p:cNvPr id="2" name="TextBox 1">
            <a:extLst>
              <a:ext uri="{FF2B5EF4-FFF2-40B4-BE49-F238E27FC236}">
                <a16:creationId xmlns:a16="http://schemas.microsoft.com/office/drawing/2014/main" id="{5A24FD1E-7D7E-54B2-62E8-4446913F64F8}"/>
              </a:ext>
            </a:extLst>
          </p:cNvPr>
          <p:cNvSpPr txBox="1"/>
          <p:nvPr/>
        </p:nvSpPr>
        <p:spPr>
          <a:xfrm>
            <a:off x="2962275" y="318849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193363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3" descr="Table&#10;&#10;Description automatically generated">
            <a:extLst>
              <a:ext uri="{FF2B5EF4-FFF2-40B4-BE49-F238E27FC236}">
                <a16:creationId xmlns:a16="http://schemas.microsoft.com/office/drawing/2014/main" id="{6B598E2A-2194-E281-B3A7-ECF9DB9CBA1C}"/>
              </a:ext>
            </a:extLst>
          </p:cNvPr>
          <p:cNvPicPr>
            <a:picLocks noChangeAspect="1"/>
          </p:cNvPicPr>
          <p:nvPr/>
        </p:nvPicPr>
        <p:blipFill>
          <a:blip r:embed="rId3"/>
          <a:stretch>
            <a:fillRect/>
          </a:stretch>
        </p:blipFill>
        <p:spPr>
          <a:xfrm>
            <a:off x="2758561" y="925920"/>
            <a:ext cx="6674879" cy="5006159"/>
          </a:xfrm>
          <a:prstGeom prst="rect">
            <a:avLst/>
          </a:prstGeom>
        </p:spPr>
      </p:pic>
      <p:sp>
        <p:nvSpPr>
          <p:cNvPr id="2" name="TextBox 1">
            <a:extLst>
              <a:ext uri="{FF2B5EF4-FFF2-40B4-BE49-F238E27FC236}">
                <a16:creationId xmlns:a16="http://schemas.microsoft.com/office/drawing/2014/main" id="{874AD1CB-24FE-376C-AEA7-20945523E9F4}"/>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4402145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3" descr="Table&#10;&#10;Description automatically generated">
            <a:extLst>
              <a:ext uri="{FF2B5EF4-FFF2-40B4-BE49-F238E27FC236}">
                <a16:creationId xmlns:a16="http://schemas.microsoft.com/office/drawing/2014/main" id="{F0656973-4271-E542-FC09-8A62958406FB}"/>
              </a:ext>
            </a:extLst>
          </p:cNvPr>
          <p:cNvPicPr>
            <a:picLocks noChangeAspect="1"/>
          </p:cNvPicPr>
          <p:nvPr/>
        </p:nvPicPr>
        <p:blipFill>
          <a:blip r:embed="rId3"/>
          <a:stretch>
            <a:fillRect/>
          </a:stretch>
        </p:blipFill>
        <p:spPr>
          <a:xfrm>
            <a:off x="2758561" y="925920"/>
            <a:ext cx="6674879" cy="5006159"/>
          </a:xfrm>
          <a:prstGeom prst="rect">
            <a:avLst/>
          </a:prstGeom>
        </p:spPr>
      </p:pic>
      <p:sp>
        <p:nvSpPr>
          <p:cNvPr id="2" name="TextBox 1">
            <a:extLst>
              <a:ext uri="{FF2B5EF4-FFF2-40B4-BE49-F238E27FC236}">
                <a16:creationId xmlns:a16="http://schemas.microsoft.com/office/drawing/2014/main" id="{914B926D-397B-3874-95CC-0E656EFE3EB7}"/>
              </a:ext>
            </a:extLst>
          </p:cNvPr>
          <p:cNvSpPr txBox="1"/>
          <p:nvPr/>
        </p:nvSpPr>
        <p:spPr>
          <a:xfrm>
            <a:off x="4081462" y="324802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45864231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3" descr="Text, letter&#10;&#10;Description automatically generated">
            <a:extLst>
              <a:ext uri="{FF2B5EF4-FFF2-40B4-BE49-F238E27FC236}">
                <a16:creationId xmlns:a16="http://schemas.microsoft.com/office/drawing/2014/main" id="{89FC55DE-BCCD-14B8-7357-F747160F3048}"/>
              </a:ext>
            </a:extLst>
          </p:cNvPr>
          <p:cNvPicPr>
            <a:picLocks noChangeAspect="1"/>
          </p:cNvPicPr>
          <p:nvPr/>
        </p:nvPicPr>
        <p:blipFill>
          <a:blip r:embed="rId3"/>
          <a:stretch>
            <a:fillRect/>
          </a:stretch>
        </p:blipFill>
        <p:spPr>
          <a:xfrm>
            <a:off x="2758561" y="925920"/>
            <a:ext cx="6674879" cy="5006159"/>
          </a:xfrm>
          <a:prstGeom prst="rect">
            <a:avLst/>
          </a:prstGeom>
        </p:spPr>
      </p:pic>
      <p:sp>
        <p:nvSpPr>
          <p:cNvPr id="2" name="TextBox 1">
            <a:extLst>
              <a:ext uri="{FF2B5EF4-FFF2-40B4-BE49-F238E27FC236}">
                <a16:creationId xmlns:a16="http://schemas.microsoft.com/office/drawing/2014/main" id="{5EE1B360-3BBE-83DA-45EB-87BAB9B2B9E9}"/>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35861002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9664EF-0D74-4781-B4B4-646A93B50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C0CC2-F056-47AD-A361-F33F5EE97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D560C9F-7A8F-4FBA-BD3A-EB75B62E4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8D5F3905-43BA-35ED-A84A-988D3420B4D7}"/>
              </a:ext>
            </a:extLst>
          </p:cNvPr>
          <p:cNvPicPr>
            <a:picLocks noChangeAspect="1"/>
          </p:cNvPicPr>
          <p:nvPr/>
        </p:nvPicPr>
        <p:blipFill>
          <a:blip r:embed="rId4"/>
          <a:stretch>
            <a:fillRect/>
          </a:stretch>
        </p:blipFill>
        <p:spPr>
          <a:xfrm>
            <a:off x="2593649" y="801792"/>
            <a:ext cx="6999109" cy="5249332"/>
          </a:xfrm>
          <a:prstGeom prst="rect">
            <a:avLst/>
          </a:prstGeom>
        </p:spPr>
      </p:pic>
      <p:sp>
        <p:nvSpPr>
          <p:cNvPr id="2" name="TextBox 1">
            <a:extLst>
              <a:ext uri="{FF2B5EF4-FFF2-40B4-BE49-F238E27FC236}">
                <a16:creationId xmlns:a16="http://schemas.microsoft.com/office/drawing/2014/main" id="{8D9875C6-CEC6-9119-4609-2AFA5246FF54}"/>
              </a:ext>
            </a:extLst>
          </p:cNvPr>
          <p:cNvSpPr txBox="1"/>
          <p:nvPr/>
        </p:nvSpPr>
        <p:spPr>
          <a:xfrm>
            <a:off x="4498181" y="324802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061704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9664EF-0D74-4781-B4B4-646A93B50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C0CC2-F056-47AD-A361-F33F5EE97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D560C9F-7A8F-4FBA-BD3A-EB75B62E4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able&#10;&#10;Description automatically generated">
            <a:extLst>
              <a:ext uri="{FF2B5EF4-FFF2-40B4-BE49-F238E27FC236}">
                <a16:creationId xmlns:a16="http://schemas.microsoft.com/office/drawing/2014/main" id="{2B018DA5-03B1-2BFB-3988-409659826193}"/>
              </a:ext>
            </a:extLst>
          </p:cNvPr>
          <p:cNvPicPr>
            <a:picLocks noChangeAspect="1"/>
          </p:cNvPicPr>
          <p:nvPr/>
        </p:nvPicPr>
        <p:blipFill>
          <a:blip r:embed="rId4"/>
          <a:stretch>
            <a:fillRect/>
          </a:stretch>
        </p:blipFill>
        <p:spPr>
          <a:xfrm>
            <a:off x="2593649" y="801792"/>
            <a:ext cx="6999109" cy="5249332"/>
          </a:xfrm>
          <a:prstGeom prst="rect">
            <a:avLst/>
          </a:prstGeom>
        </p:spPr>
      </p:pic>
      <p:sp>
        <p:nvSpPr>
          <p:cNvPr id="2" name="TextBox 1">
            <a:extLst>
              <a:ext uri="{FF2B5EF4-FFF2-40B4-BE49-F238E27FC236}">
                <a16:creationId xmlns:a16="http://schemas.microsoft.com/office/drawing/2014/main" id="{1349FA16-285A-9334-96C1-96D58D1CC566}"/>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363351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3" descr="Text, letter&#10;&#10;Description automatically generated">
            <a:extLst>
              <a:ext uri="{FF2B5EF4-FFF2-40B4-BE49-F238E27FC236}">
                <a16:creationId xmlns:a16="http://schemas.microsoft.com/office/drawing/2014/main" id="{0D31157F-241F-747C-D36F-0C5A01FE1106}"/>
              </a:ext>
            </a:extLst>
          </p:cNvPr>
          <p:cNvPicPr>
            <a:picLocks noChangeAspect="1"/>
          </p:cNvPicPr>
          <p:nvPr/>
        </p:nvPicPr>
        <p:blipFill>
          <a:blip r:embed="rId3"/>
          <a:stretch>
            <a:fillRect/>
          </a:stretch>
        </p:blipFill>
        <p:spPr>
          <a:xfrm>
            <a:off x="2758561" y="925920"/>
            <a:ext cx="6674879" cy="5006159"/>
          </a:xfrm>
          <a:prstGeom prst="rect">
            <a:avLst/>
          </a:prstGeom>
        </p:spPr>
      </p:pic>
      <p:sp>
        <p:nvSpPr>
          <p:cNvPr id="2" name="TextBox 1">
            <a:extLst>
              <a:ext uri="{FF2B5EF4-FFF2-40B4-BE49-F238E27FC236}">
                <a16:creationId xmlns:a16="http://schemas.microsoft.com/office/drawing/2014/main" id="{0ED888E0-67B7-522A-F0D3-C8BABE53EC20}"/>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18065652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3" descr="A picture containing table&#10;&#10;Description automatically generated">
            <a:extLst>
              <a:ext uri="{FF2B5EF4-FFF2-40B4-BE49-F238E27FC236}">
                <a16:creationId xmlns:a16="http://schemas.microsoft.com/office/drawing/2014/main" id="{F697FFCA-319A-1FBF-4A75-79B6FAEF3D75}"/>
              </a:ext>
            </a:extLst>
          </p:cNvPr>
          <p:cNvPicPr>
            <a:picLocks noChangeAspect="1"/>
          </p:cNvPicPr>
          <p:nvPr/>
        </p:nvPicPr>
        <p:blipFill>
          <a:blip r:embed="rId3"/>
          <a:stretch>
            <a:fillRect/>
          </a:stretch>
        </p:blipFill>
        <p:spPr>
          <a:xfrm>
            <a:off x="2758561" y="925920"/>
            <a:ext cx="6674879" cy="5006159"/>
          </a:xfrm>
          <a:prstGeom prst="rect">
            <a:avLst/>
          </a:prstGeom>
        </p:spPr>
      </p:pic>
      <p:sp>
        <p:nvSpPr>
          <p:cNvPr id="2" name="TextBox 1">
            <a:extLst>
              <a:ext uri="{FF2B5EF4-FFF2-40B4-BE49-F238E27FC236}">
                <a16:creationId xmlns:a16="http://schemas.microsoft.com/office/drawing/2014/main" id="{856C26EB-4E0C-70D9-1C12-BD9960C4DE81}"/>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97934491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45633D-7FA7-4D93-8E45-D385B582A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2532B9D-ADFC-4AEF-97D4-9FC87BB61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B1E7F91C-899F-0016-E43D-8DF648A9E61E}"/>
              </a:ext>
            </a:extLst>
          </p:cNvPr>
          <p:cNvPicPr>
            <a:picLocks noChangeAspect="1"/>
          </p:cNvPicPr>
          <p:nvPr/>
        </p:nvPicPr>
        <p:blipFill>
          <a:blip r:embed="rId2"/>
          <a:stretch>
            <a:fillRect/>
          </a:stretch>
        </p:blipFill>
        <p:spPr>
          <a:xfrm>
            <a:off x="2593649" y="801792"/>
            <a:ext cx="6999109" cy="5249332"/>
          </a:xfrm>
          <a:prstGeom prst="rect">
            <a:avLst/>
          </a:prstGeom>
        </p:spPr>
      </p:pic>
      <p:sp>
        <p:nvSpPr>
          <p:cNvPr id="2" name="TextBox 1">
            <a:extLst>
              <a:ext uri="{FF2B5EF4-FFF2-40B4-BE49-F238E27FC236}">
                <a16:creationId xmlns:a16="http://schemas.microsoft.com/office/drawing/2014/main" id="{DACA0BCC-11EE-804A-3F1D-7526A926F9A8}"/>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975701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45633D-7FA7-4D93-8E45-D385B582A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2532B9D-ADFC-4AEF-97D4-9FC87BB61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Graphical user interface&#10;&#10;Description automatically generated">
            <a:extLst>
              <a:ext uri="{FF2B5EF4-FFF2-40B4-BE49-F238E27FC236}">
                <a16:creationId xmlns:a16="http://schemas.microsoft.com/office/drawing/2014/main" id="{76257C85-7DB7-F838-BFD4-DB5821ED2DDC}"/>
              </a:ext>
            </a:extLst>
          </p:cNvPr>
          <p:cNvPicPr>
            <a:picLocks noChangeAspect="1"/>
          </p:cNvPicPr>
          <p:nvPr/>
        </p:nvPicPr>
        <p:blipFill>
          <a:blip r:embed="rId2"/>
          <a:stretch>
            <a:fillRect/>
          </a:stretch>
        </p:blipFill>
        <p:spPr>
          <a:xfrm>
            <a:off x="2593649" y="801792"/>
            <a:ext cx="6999109" cy="5249332"/>
          </a:xfrm>
          <a:prstGeom prst="rect">
            <a:avLst/>
          </a:prstGeom>
        </p:spPr>
      </p:pic>
      <p:sp>
        <p:nvSpPr>
          <p:cNvPr id="2" name="TextBox 1">
            <a:extLst>
              <a:ext uri="{FF2B5EF4-FFF2-40B4-BE49-F238E27FC236}">
                <a16:creationId xmlns:a16="http://schemas.microsoft.com/office/drawing/2014/main" id="{DCD1D8B1-B64A-EECD-F13D-5B9FC912DBEA}"/>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810777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45633D-7FA7-4D93-8E45-D385B582A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2532B9D-ADFC-4AEF-97D4-9FC87BB61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9C2E1CF1-F9D5-7BB9-CD1A-6A82B17CD29B}"/>
              </a:ext>
            </a:extLst>
          </p:cNvPr>
          <p:cNvPicPr>
            <a:picLocks noChangeAspect="1"/>
          </p:cNvPicPr>
          <p:nvPr/>
        </p:nvPicPr>
        <p:blipFill>
          <a:blip r:embed="rId2"/>
          <a:stretch>
            <a:fillRect/>
          </a:stretch>
        </p:blipFill>
        <p:spPr>
          <a:xfrm>
            <a:off x="2593649" y="801792"/>
            <a:ext cx="6999109" cy="5249332"/>
          </a:xfrm>
          <a:prstGeom prst="rect">
            <a:avLst/>
          </a:prstGeom>
        </p:spPr>
      </p:pic>
      <p:sp>
        <p:nvSpPr>
          <p:cNvPr id="2" name="TextBox 1">
            <a:extLst>
              <a:ext uri="{FF2B5EF4-FFF2-40B4-BE49-F238E27FC236}">
                <a16:creationId xmlns:a16="http://schemas.microsoft.com/office/drawing/2014/main" id="{9BD495F1-A41B-5406-548E-E5A172201340}"/>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881715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45633D-7FA7-4D93-8E45-D385B582A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2532B9D-ADFC-4AEF-97D4-9FC87BB61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able&#10;&#10;Description automatically generated">
            <a:extLst>
              <a:ext uri="{FF2B5EF4-FFF2-40B4-BE49-F238E27FC236}">
                <a16:creationId xmlns:a16="http://schemas.microsoft.com/office/drawing/2014/main" id="{525614CD-B5D1-2285-6C6D-6C455A03E23E}"/>
              </a:ext>
            </a:extLst>
          </p:cNvPr>
          <p:cNvPicPr>
            <a:picLocks noChangeAspect="1"/>
          </p:cNvPicPr>
          <p:nvPr/>
        </p:nvPicPr>
        <p:blipFill>
          <a:blip r:embed="rId2"/>
          <a:stretch>
            <a:fillRect/>
          </a:stretch>
        </p:blipFill>
        <p:spPr>
          <a:xfrm>
            <a:off x="2593649" y="801792"/>
            <a:ext cx="6999109" cy="5249332"/>
          </a:xfrm>
          <a:prstGeom prst="rect">
            <a:avLst/>
          </a:prstGeom>
        </p:spPr>
      </p:pic>
      <p:sp>
        <p:nvSpPr>
          <p:cNvPr id="2" name="TextBox 1">
            <a:extLst>
              <a:ext uri="{FF2B5EF4-FFF2-40B4-BE49-F238E27FC236}">
                <a16:creationId xmlns:a16="http://schemas.microsoft.com/office/drawing/2014/main" id="{8D8B7BA9-C056-A62B-281C-B9E84424882F}"/>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912497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0</TotalTime>
  <Words>0</Words>
  <Application>Microsoft Office PowerPoint</Application>
  <PresentationFormat>Widescreen</PresentationFormat>
  <Paragraphs>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Wood Type</vt:lpstr>
      <vt:lpstr>INTERPOLATION </vt:lpstr>
      <vt:lpstr>INTRODUCTION</vt:lpstr>
      <vt:lpstr>BASIC PRINCIPLE IN INTERPOLATION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86</cp:revision>
  <dcterms:created xsi:type="dcterms:W3CDTF">2014-09-12T02:14:24Z</dcterms:created>
  <dcterms:modified xsi:type="dcterms:W3CDTF">2022-07-14T11:17:59Z</dcterms:modified>
</cp:coreProperties>
</file>